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  <p:sldMasterId id="2147483690" r:id="rId3"/>
    <p:sldMasterId id="2147483709" r:id="rId4"/>
    <p:sldMasterId id="2147483728" r:id="rId5"/>
  </p:sldMasterIdLst>
  <p:notesMasterIdLst>
    <p:notesMasterId r:id="rId16"/>
  </p:notesMasterIdLst>
  <p:handoutMasterIdLst>
    <p:handoutMasterId r:id="rId17"/>
  </p:handoutMasterIdLst>
  <p:sldIdLst>
    <p:sldId id="262" r:id="rId6"/>
    <p:sldId id="292" r:id="rId7"/>
    <p:sldId id="305" r:id="rId8"/>
    <p:sldId id="306" r:id="rId9"/>
    <p:sldId id="307" r:id="rId10"/>
    <p:sldId id="308" r:id="rId11"/>
    <p:sldId id="309" r:id="rId12"/>
    <p:sldId id="310" r:id="rId13"/>
    <p:sldId id="302" r:id="rId14"/>
    <p:sldId id="311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60" autoAdjust="0"/>
    <p:restoredTop sz="81732" autoAdjust="0"/>
  </p:normalViewPr>
  <p:slideViewPr>
    <p:cSldViewPr snapToGrid="0">
      <p:cViewPr varScale="1">
        <p:scale>
          <a:sx n="92" d="100"/>
          <a:sy n="92" d="100"/>
        </p:scale>
        <p:origin x="96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2" d="100"/>
          <a:sy n="62" d="100"/>
        </p:scale>
        <p:origin x="3163" y="2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4CA606F-DA5C-2C32-2A5E-48583B1F2E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E5D34D5-E630-4479-7236-8281D803C7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85D1A-9359-4B3D-8F4B-BD4A9B1960F9}" type="datetimeFigureOut">
              <a:rPr lang="fr-CH" smtClean="0"/>
              <a:t>28.04.2025</a:t>
            </a:fld>
            <a:endParaRPr lang="fr-CH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DD47CA7-D95C-5DC2-FBC6-FACA0625E8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6D21D77-864E-D876-5C25-092213C70C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62208-1226-48A7-A91A-2F2BC7528C65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755280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547BE-F21A-4216-B94A-A568DBA786D5}" type="datetimeFigureOut">
              <a:rPr lang="fr-CH" smtClean="0"/>
              <a:t>28.04.2025</a:t>
            </a:fld>
            <a:endParaRPr lang="fr-CH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C350D-664D-4D08-ABAE-A7132D442EE2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84550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C350D-664D-4D08-ABAE-A7132D442EE2}" type="slidenum">
              <a:rPr lang="fr-CH" smtClean="0"/>
              <a:t>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277930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C350D-664D-4D08-ABAE-A7132D442EE2}" type="slidenum">
              <a:rPr lang="fr-CH" smtClean="0"/>
              <a:t>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123806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C350D-664D-4D08-ABAE-A7132D442EE2}" type="slidenum">
              <a:rPr lang="fr-CH" smtClean="0"/>
              <a:t>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946166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C350D-664D-4D08-ABAE-A7132D442EE2}" type="slidenum">
              <a:rPr lang="fr-CH" smtClean="0"/>
              <a:t>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92668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C350D-664D-4D08-ABAE-A7132D442EE2}" type="slidenum">
              <a:rPr lang="fr-CH" smtClean="0"/>
              <a:t>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51121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C350D-664D-4D08-ABAE-A7132D442EE2}" type="slidenum">
              <a:rPr lang="fr-CH" smtClean="0"/>
              <a:t>7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435213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C350D-664D-4D08-ABAE-A7132D442EE2}" type="slidenum">
              <a:rPr lang="fr-CH" smtClean="0"/>
              <a:t>8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286484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C350D-664D-4D08-ABAE-A7132D442EE2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1488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C350D-664D-4D08-ABAE-A7132D442EE2}" type="slidenum">
              <a:rPr lang="fr-CH" smtClean="0"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60698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6738CA4-69FC-41EF-330F-C7F187793CB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0"/>
            <a:ext cx="7553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AC3981B-7750-7550-C950-DA2E7CD2BB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2390400" y="1985946"/>
            <a:ext cx="8961813" cy="3464380"/>
          </a:xfrm>
        </p:spPr>
        <p:txBody>
          <a:bodyPr lIns="72000" anchor="t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CF481F-DF7F-0C06-78DB-050361357A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2388813" y="6356350"/>
            <a:ext cx="3457575" cy="365125"/>
          </a:xfrm>
        </p:spPr>
        <p:txBody>
          <a:bodyPr tIns="72000" rIns="72000" bIns="72000"/>
          <a:lstStyle>
            <a:lvl1pPr>
              <a:defRPr sz="700"/>
            </a:lvl1pPr>
          </a:lstStyle>
          <a:p>
            <a:r>
              <a:rPr lang="fr-FR" dirty="0"/>
              <a:t>REF / AUTRES INFORMATIONS</a:t>
            </a:r>
            <a:endParaRPr lang="fr-CH" dirty="0"/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AC5151F6-EFD9-8598-D296-9217AE8F57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2388813" y="981075"/>
            <a:ext cx="8964987" cy="533273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le texte comme cet exemple : CONFÉRENCE DE PRESSE DU DATE (</a:t>
            </a:r>
            <a:r>
              <a:rPr lang="fr-FR" dirty="0" err="1"/>
              <a:t>jj.mm.aa</a:t>
            </a:r>
            <a:r>
              <a:rPr lang="fr-FR" dirty="0"/>
              <a:t>)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5847794-9A57-5703-C0B7-9346180F41D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 hasCustomPrompt="1"/>
          </p:nvPr>
        </p:nvSpPr>
        <p:spPr>
          <a:xfrm>
            <a:off x="2390399" y="1514346"/>
            <a:ext cx="8961813" cy="471600"/>
          </a:xfrm>
        </p:spPr>
        <p:txBody>
          <a:bodyPr lIns="72000"/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ajouter en majuscules un SURTITRE / MOT-CLÉ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2433A23-B8CC-04A1-1BFD-7DD7C37B0D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9" y="5450326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73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eine 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667E7F-621D-3816-7C8F-3D678DC31A51}"/>
              </a:ext>
            </a:extLst>
          </p:cNvPr>
          <p:cNvSpPr>
            <a:spLocks/>
          </p:cNvSpPr>
          <p:nvPr userDrawn="1"/>
        </p:nvSpPr>
        <p:spPr>
          <a:xfrm>
            <a:off x="751841" y="0"/>
            <a:ext cx="114401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86109" y="2536551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9EA9E1BA-A160-90AF-BEFD-EF63F38BB1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0639" y="1"/>
            <a:ext cx="10881361" cy="6858000"/>
          </a:xfrm>
        </p:spPr>
        <p:txBody>
          <a:bodyPr lIns="540000" tIns="2520000" rIns="540000" anchor="t"/>
          <a:lstStyle>
            <a:lvl1pPr marL="0" indent="0" algn="ctr">
              <a:buNone/>
              <a:defRPr sz="2000" i="1"/>
            </a:lvl1pPr>
          </a:lstStyle>
          <a:p>
            <a:r>
              <a:rPr lang="fr-CH" dirty="0"/>
              <a:t>Cliquez sur l’icône pour ajouter une image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8ABFBFD-A48F-80BB-C245-66B8F909A9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31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3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onnes + Images rond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8BEB7C-C678-23CA-D6DE-1F49BA47A80D}"/>
              </a:ext>
            </a:extLst>
          </p:cNvPr>
          <p:cNvSpPr>
            <a:spLocks/>
          </p:cNvSpPr>
          <p:nvPr userDrawn="1"/>
        </p:nvSpPr>
        <p:spPr>
          <a:xfrm>
            <a:off x="751840" y="0"/>
            <a:ext cx="1144016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86109" y="2540245"/>
            <a:ext cx="4572001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8F854B9A-89C3-0F64-E5F7-F94179EDDB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42EC54F-D704-CE4E-0907-3A8F3D540A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5" hasCustomPrompt="1"/>
          </p:nvPr>
        </p:nvSpPr>
        <p:spPr>
          <a:xfrm>
            <a:off x="1692275" y="1343932"/>
            <a:ext cx="1835150" cy="183515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5" name="Espace réservé pour une image  2">
            <a:extLst>
              <a:ext uri="{FF2B5EF4-FFF2-40B4-BE49-F238E27FC236}">
                <a16:creationId xmlns:a16="http://schemas.microsoft.com/office/drawing/2014/main" id="{61EFA036-61CE-C8A4-8061-160BD64C06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6" hasCustomPrompt="1"/>
          </p:nvPr>
        </p:nvSpPr>
        <p:spPr>
          <a:xfrm>
            <a:off x="9518650" y="1343932"/>
            <a:ext cx="1835150" cy="183515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7" name="Espace réservé pour une image  2">
            <a:extLst>
              <a:ext uri="{FF2B5EF4-FFF2-40B4-BE49-F238E27FC236}">
                <a16:creationId xmlns:a16="http://schemas.microsoft.com/office/drawing/2014/main" id="{26170BB0-DDA3-C21B-4FD5-D44DC8A440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7" hasCustomPrompt="1"/>
          </p:nvPr>
        </p:nvSpPr>
        <p:spPr>
          <a:xfrm>
            <a:off x="6909859" y="1343932"/>
            <a:ext cx="1835150" cy="183515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E9DBB595-0121-BF7C-08B3-D388E63E28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8" hasCustomPrompt="1"/>
          </p:nvPr>
        </p:nvSpPr>
        <p:spPr>
          <a:xfrm>
            <a:off x="4301067" y="1343932"/>
            <a:ext cx="1835150" cy="183515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D3F1AF02-9E05-83AF-91B4-9934B6384F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1398815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7C767E2-498A-6B86-8DF1-B92BBA8696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9"/>
          </p:nvPr>
        </p:nvSpPr>
        <p:spPr>
          <a:xfrm>
            <a:off x="4007607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AAC85761-1AC2-B6DE-72ED-8FFD5A9349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0"/>
          </p:nvPr>
        </p:nvSpPr>
        <p:spPr>
          <a:xfrm>
            <a:off x="6616399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F6E3FE8A-4BC1-5DEA-73CE-FB4B48D86A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1"/>
          </p:nvPr>
        </p:nvSpPr>
        <p:spPr>
          <a:xfrm>
            <a:off x="9225191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472BFBB4-3E36-674C-3494-E525F21ED1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2" hasCustomPrompt="1"/>
          </p:nvPr>
        </p:nvSpPr>
        <p:spPr>
          <a:xfrm>
            <a:off x="4007607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4" name="Espace réservé du texte 22">
            <a:extLst>
              <a:ext uri="{FF2B5EF4-FFF2-40B4-BE49-F238E27FC236}">
                <a16:creationId xmlns:a16="http://schemas.microsoft.com/office/drawing/2014/main" id="{6284CF57-503A-8A81-1F71-03716B0DAE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1398815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5" name="Espace réservé du texte 22">
            <a:extLst>
              <a:ext uri="{FF2B5EF4-FFF2-40B4-BE49-F238E27FC236}">
                <a16:creationId xmlns:a16="http://schemas.microsoft.com/office/drawing/2014/main" id="{26D34481-A8AD-7366-E31E-D0099A89D0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6616399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6" name="Espace réservé du texte 22">
            <a:extLst>
              <a:ext uri="{FF2B5EF4-FFF2-40B4-BE49-F238E27FC236}">
                <a16:creationId xmlns:a16="http://schemas.microsoft.com/office/drawing/2014/main" id="{3A969E77-511C-436D-1599-CE6FE813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5" hasCustomPrompt="1"/>
          </p:nvPr>
        </p:nvSpPr>
        <p:spPr>
          <a:xfrm>
            <a:off x="9225191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9" name="Espace réservé de la date 28">
            <a:extLst>
              <a:ext uri="{FF2B5EF4-FFF2-40B4-BE49-F238E27FC236}">
                <a16:creationId xmlns:a16="http://schemas.microsoft.com/office/drawing/2014/main" id="{796CB17D-AA77-26C0-DA50-E95BA7DE7E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6"/>
          </p:nvPr>
        </p:nvSpPr>
        <p:spPr/>
        <p:txBody>
          <a:bodyPr/>
          <a:lstStyle/>
          <a:p>
            <a:r>
              <a:rPr lang="fr-FR" dirty="0"/>
              <a:t>REF / AUTRES INFORMATIONS</a:t>
            </a:r>
            <a:endParaRPr lang="fr-CH" dirty="0"/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4974FBB4-B1EC-1E87-6DE8-C6D753BA47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8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2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CF1B5408-3608-8F99-D6AD-B51F99D325C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0871201" y="6356350"/>
            <a:ext cx="481012" cy="365125"/>
          </a:xfrm>
          <a:prstGeom prst="rect">
            <a:avLst/>
          </a:prstGeom>
        </p:spPr>
        <p:txBody>
          <a:bodyPr tIns="72000" rIns="0" bIns="7200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82D011D-E6EE-9AD9-5596-74A4E38228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31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90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onnes + Images rectangulair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83009E-07D1-564C-0596-826E35DF243F}"/>
              </a:ext>
            </a:extLst>
          </p:cNvPr>
          <p:cNvSpPr>
            <a:spLocks/>
          </p:cNvSpPr>
          <p:nvPr userDrawn="1"/>
        </p:nvSpPr>
        <p:spPr>
          <a:xfrm>
            <a:off x="741680" y="0"/>
            <a:ext cx="1145032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86109" y="2536551"/>
            <a:ext cx="4572001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8F854B9A-89C3-0F64-E5F7-F94179EDDB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42EC54F-D704-CE4E-0907-3A8F3D540A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5" hasCustomPrompt="1"/>
          </p:nvPr>
        </p:nvSpPr>
        <p:spPr>
          <a:xfrm>
            <a:off x="1398815" y="1670956"/>
            <a:ext cx="2422070" cy="1508125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D3F1AF02-9E05-83AF-91B4-9934B6384F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1398815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7C767E2-498A-6B86-8DF1-B92BBA8696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9"/>
          </p:nvPr>
        </p:nvSpPr>
        <p:spPr>
          <a:xfrm>
            <a:off x="4003409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AAC85761-1AC2-B6DE-72ED-8FFD5A9349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0"/>
          </p:nvPr>
        </p:nvSpPr>
        <p:spPr>
          <a:xfrm>
            <a:off x="6616399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F6E3FE8A-4BC1-5DEA-73CE-FB4B48D86A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1"/>
          </p:nvPr>
        </p:nvSpPr>
        <p:spPr>
          <a:xfrm>
            <a:off x="9225191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472BFBB4-3E36-674C-3494-E525F21ED1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2" hasCustomPrompt="1"/>
          </p:nvPr>
        </p:nvSpPr>
        <p:spPr>
          <a:xfrm>
            <a:off x="4007607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4" name="Espace réservé du texte 22">
            <a:extLst>
              <a:ext uri="{FF2B5EF4-FFF2-40B4-BE49-F238E27FC236}">
                <a16:creationId xmlns:a16="http://schemas.microsoft.com/office/drawing/2014/main" id="{6284CF57-503A-8A81-1F71-03716B0DAE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1398815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5" name="Espace réservé du texte 22">
            <a:extLst>
              <a:ext uri="{FF2B5EF4-FFF2-40B4-BE49-F238E27FC236}">
                <a16:creationId xmlns:a16="http://schemas.microsoft.com/office/drawing/2014/main" id="{26D34481-A8AD-7366-E31E-D0099A89D0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6616399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6" name="Espace réservé du texte 22">
            <a:extLst>
              <a:ext uri="{FF2B5EF4-FFF2-40B4-BE49-F238E27FC236}">
                <a16:creationId xmlns:a16="http://schemas.microsoft.com/office/drawing/2014/main" id="{3A969E77-511C-436D-1599-CE6FE813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5" hasCustomPrompt="1"/>
          </p:nvPr>
        </p:nvSpPr>
        <p:spPr>
          <a:xfrm>
            <a:off x="9225191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" name="Espace réservé pour une image  2">
            <a:extLst>
              <a:ext uri="{FF2B5EF4-FFF2-40B4-BE49-F238E27FC236}">
                <a16:creationId xmlns:a16="http://schemas.microsoft.com/office/drawing/2014/main" id="{8E80DD09-A8E8-10FF-163A-96187545BD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6" hasCustomPrompt="1"/>
          </p:nvPr>
        </p:nvSpPr>
        <p:spPr>
          <a:xfrm>
            <a:off x="4003409" y="1670956"/>
            <a:ext cx="2422070" cy="1508125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0" name="Espace réservé pour une image  2">
            <a:extLst>
              <a:ext uri="{FF2B5EF4-FFF2-40B4-BE49-F238E27FC236}">
                <a16:creationId xmlns:a16="http://schemas.microsoft.com/office/drawing/2014/main" id="{A41302BE-3322-E539-F947-0D15FD67BC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7" hasCustomPrompt="1"/>
          </p:nvPr>
        </p:nvSpPr>
        <p:spPr>
          <a:xfrm>
            <a:off x="6608003" y="1670956"/>
            <a:ext cx="2422070" cy="1508125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A3D56C04-8ECB-BD05-AD86-148EF34307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8" hasCustomPrompt="1"/>
          </p:nvPr>
        </p:nvSpPr>
        <p:spPr>
          <a:xfrm>
            <a:off x="9212597" y="1670956"/>
            <a:ext cx="2422070" cy="1508125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id="{27DFBC2C-7680-FCA6-4D95-212560AFFF8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9"/>
          </p:nvPr>
        </p:nvSpPr>
        <p:spPr/>
        <p:txBody>
          <a:bodyPr/>
          <a:lstStyle/>
          <a:p>
            <a:r>
              <a:rPr lang="fr-FR" dirty="0"/>
              <a:t>REF / AUTRES INFORMATIONS</a:t>
            </a:r>
            <a:endParaRPr lang="fr-CH" dirty="0"/>
          </a:p>
        </p:txBody>
      </p:sp>
      <p:sp>
        <p:nvSpPr>
          <p:cNvPr id="7" name="Espace réservé du texte 13">
            <a:extLst>
              <a:ext uri="{FF2B5EF4-FFF2-40B4-BE49-F238E27FC236}">
                <a16:creationId xmlns:a16="http://schemas.microsoft.com/office/drawing/2014/main" id="{D943BD5D-5492-4AD1-6727-51B1262577D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1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2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7ED30A2A-60E3-CF2B-C09F-A1379726DA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0871201" y="6356350"/>
            <a:ext cx="481012" cy="365125"/>
          </a:xfrm>
          <a:prstGeom prst="rect">
            <a:avLst/>
          </a:prstGeom>
        </p:spPr>
        <p:txBody>
          <a:bodyPr tIns="72000" rIns="0" bIns="7200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EAE0094-77A3-3D96-9398-2D38B132BD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31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80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onnes avec numér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EE9F5E-47B7-1955-BEBB-DB6C0719E058}"/>
              </a:ext>
            </a:extLst>
          </p:cNvPr>
          <p:cNvSpPr>
            <a:spLocks/>
          </p:cNvSpPr>
          <p:nvPr userDrawn="1"/>
        </p:nvSpPr>
        <p:spPr>
          <a:xfrm>
            <a:off x="731520" y="0"/>
            <a:ext cx="1146048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96269" y="2528238"/>
            <a:ext cx="4572001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8F854B9A-89C3-0F64-E5F7-F94179EDDB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D3F1AF02-9E05-83AF-91B4-9934B6384F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1398815" y="3263674"/>
            <a:ext cx="2422070" cy="290217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7C767E2-498A-6B86-8DF1-B92BBA8696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9"/>
          </p:nvPr>
        </p:nvSpPr>
        <p:spPr>
          <a:xfrm>
            <a:off x="4003409" y="3263674"/>
            <a:ext cx="2422070" cy="290217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AAC85761-1AC2-B6DE-72ED-8FFD5A9349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0"/>
          </p:nvPr>
        </p:nvSpPr>
        <p:spPr>
          <a:xfrm>
            <a:off x="6616399" y="3263674"/>
            <a:ext cx="2422070" cy="290217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F6E3FE8A-4BC1-5DEA-73CE-FB4B48D86A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1"/>
          </p:nvPr>
        </p:nvSpPr>
        <p:spPr>
          <a:xfrm>
            <a:off x="9225191" y="3263674"/>
            <a:ext cx="2422070" cy="290217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472BFBB4-3E36-674C-3494-E525F21ED1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2" hasCustomPrompt="1"/>
          </p:nvPr>
        </p:nvSpPr>
        <p:spPr>
          <a:xfrm>
            <a:off x="4007607" y="2281798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4" name="Espace réservé du texte 22">
            <a:extLst>
              <a:ext uri="{FF2B5EF4-FFF2-40B4-BE49-F238E27FC236}">
                <a16:creationId xmlns:a16="http://schemas.microsoft.com/office/drawing/2014/main" id="{6284CF57-503A-8A81-1F71-03716B0DAE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1398815" y="2281798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5" name="Espace réservé du texte 22">
            <a:extLst>
              <a:ext uri="{FF2B5EF4-FFF2-40B4-BE49-F238E27FC236}">
                <a16:creationId xmlns:a16="http://schemas.microsoft.com/office/drawing/2014/main" id="{26D34481-A8AD-7366-E31E-D0099A89D0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6616399" y="2281798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6" name="Espace réservé du texte 22">
            <a:extLst>
              <a:ext uri="{FF2B5EF4-FFF2-40B4-BE49-F238E27FC236}">
                <a16:creationId xmlns:a16="http://schemas.microsoft.com/office/drawing/2014/main" id="{3A969E77-511C-436D-1599-CE6FE813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5" hasCustomPrompt="1"/>
          </p:nvPr>
        </p:nvSpPr>
        <p:spPr>
          <a:xfrm>
            <a:off x="9225191" y="2281798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5" name="Espace réservé du texte 22">
            <a:extLst>
              <a:ext uri="{FF2B5EF4-FFF2-40B4-BE49-F238E27FC236}">
                <a16:creationId xmlns:a16="http://schemas.microsoft.com/office/drawing/2014/main" id="{C0C30E62-7C30-29B5-3CE4-99B374B7B67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6" hasCustomPrompt="1"/>
          </p:nvPr>
        </p:nvSpPr>
        <p:spPr>
          <a:xfrm>
            <a:off x="4007607" y="1510500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No</a:t>
            </a:r>
          </a:p>
        </p:txBody>
      </p:sp>
      <p:sp>
        <p:nvSpPr>
          <p:cNvPr id="7" name="Espace réservé du texte 22">
            <a:extLst>
              <a:ext uri="{FF2B5EF4-FFF2-40B4-BE49-F238E27FC236}">
                <a16:creationId xmlns:a16="http://schemas.microsoft.com/office/drawing/2014/main" id="{0BAAB2DC-33F3-0A02-B6AA-25BD41AA3A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7" hasCustomPrompt="1"/>
          </p:nvPr>
        </p:nvSpPr>
        <p:spPr>
          <a:xfrm>
            <a:off x="1398815" y="1510500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No</a:t>
            </a:r>
          </a:p>
        </p:txBody>
      </p:sp>
      <p:sp>
        <p:nvSpPr>
          <p:cNvPr id="11" name="Espace réservé du texte 22">
            <a:extLst>
              <a:ext uri="{FF2B5EF4-FFF2-40B4-BE49-F238E27FC236}">
                <a16:creationId xmlns:a16="http://schemas.microsoft.com/office/drawing/2014/main" id="{3C48016C-3305-993F-7B11-9B063FE3FFA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8" hasCustomPrompt="1"/>
          </p:nvPr>
        </p:nvSpPr>
        <p:spPr>
          <a:xfrm>
            <a:off x="6616399" y="1510500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No</a:t>
            </a:r>
          </a:p>
        </p:txBody>
      </p:sp>
      <p:sp>
        <p:nvSpPr>
          <p:cNvPr id="13" name="Espace réservé du texte 22">
            <a:extLst>
              <a:ext uri="{FF2B5EF4-FFF2-40B4-BE49-F238E27FC236}">
                <a16:creationId xmlns:a16="http://schemas.microsoft.com/office/drawing/2014/main" id="{D43FD857-3073-0D0C-E111-F21B4DE7C8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9" hasCustomPrompt="1"/>
          </p:nvPr>
        </p:nvSpPr>
        <p:spPr>
          <a:xfrm>
            <a:off x="9225191" y="1510500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No</a:t>
            </a:r>
          </a:p>
        </p:txBody>
      </p:sp>
      <p:sp>
        <p:nvSpPr>
          <p:cNvPr id="15" name="Espace réservé de la date 14">
            <a:extLst>
              <a:ext uri="{FF2B5EF4-FFF2-40B4-BE49-F238E27FC236}">
                <a16:creationId xmlns:a16="http://schemas.microsoft.com/office/drawing/2014/main" id="{FA2AA5F3-B548-4124-16B2-5EA8A14588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30"/>
          </p:nvPr>
        </p:nvSpPr>
        <p:spPr/>
        <p:txBody>
          <a:bodyPr/>
          <a:lstStyle/>
          <a:p>
            <a:r>
              <a:rPr lang="fr-FR" dirty="0"/>
              <a:t>REF / AUTRES INFORMATIONS</a:t>
            </a:r>
            <a:endParaRPr lang="fr-CH" dirty="0"/>
          </a:p>
        </p:txBody>
      </p:sp>
      <p:sp>
        <p:nvSpPr>
          <p:cNvPr id="3" name="Espace réservé du texte 13">
            <a:extLst>
              <a:ext uri="{FF2B5EF4-FFF2-40B4-BE49-F238E27FC236}">
                <a16:creationId xmlns:a16="http://schemas.microsoft.com/office/drawing/2014/main" id="{07B8447D-BD26-F2F8-7696-225C1D22B6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2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2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1491503A-9306-097A-4986-703C96577F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0871201" y="6356350"/>
            <a:ext cx="481012" cy="365125"/>
          </a:xfrm>
          <a:prstGeom prst="rect">
            <a:avLst/>
          </a:prstGeom>
        </p:spPr>
        <p:txBody>
          <a:bodyPr tIns="72000" rIns="0" bIns="7200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5A8E1DC-18DE-6139-160C-478EE6827C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31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05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en évidenc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F8A683-7D5C-BAF6-47D5-801F41BF906F}"/>
              </a:ext>
            </a:extLst>
          </p:cNvPr>
          <p:cNvSpPr>
            <a:spLocks/>
          </p:cNvSpPr>
          <p:nvPr userDrawn="1"/>
        </p:nvSpPr>
        <p:spPr>
          <a:xfrm>
            <a:off x="741680" y="0"/>
            <a:ext cx="1145032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98116" y="2528238"/>
            <a:ext cx="4572001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8F854B9A-89C3-0F64-E5F7-F94179EDDB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EDEA98A2-25DA-DE81-6C6F-3D22D7A03F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1676400" y="1530105"/>
            <a:ext cx="9677400" cy="1115124"/>
          </a:xfrm>
        </p:spPr>
        <p:txBody>
          <a:bodyPr/>
          <a:lstStyle>
            <a:lvl1pPr>
              <a:lnSpc>
                <a:spcPct val="80000"/>
              </a:lnSpc>
              <a:defRPr sz="10000" b="0">
                <a:latin typeface="+mn-lt"/>
              </a:defRPr>
            </a:lvl1pPr>
          </a:lstStyle>
          <a:p>
            <a:r>
              <a:rPr lang="fr-FR" dirty="0"/>
              <a:t>Nombre</a:t>
            </a:r>
            <a:endParaRPr lang="fr-CH" dirty="0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B2319F95-986F-EBC4-CE23-436AEF7548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1692000" y="3995057"/>
            <a:ext cx="9660213" cy="217079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CA7452E2-63FF-986F-C99E-BCD9631E71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r-FR" dirty="0"/>
              <a:t>REF / AUTRES INFORMATIONS</a:t>
            </a:r>
            <a:endParaRPr lang="fr-CH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E935E6E-E8CF-6ECE-D35D-D8C75137DE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676399" y="2670515"/>
            <a:ext cx="9675813" cy="758485"/>
          </a:xfrm>
        </p:spPr>
        <p:txBody>
          <a:bodyPr/>
          <a:lstStyle>
            <a:lvl1pPr marL="0" indent="0">
              <a:buNone/>
              <a:defRPr sz="4800"/>
            </a:lvl1pPr>
          </a:lstStyle>
          <a:p>
            <a:pPr lvl="0"/>
            <a:r>
              <a:rPr lang="fr-FR" dirty="0"/>
              <a:t>Devise ou Sous-titre</a:t>
            </a:r>
          </a:p>
        </p:txBody>
      </p:sp>
      <p:sp>
        <p:nvSpPr>
          <p:cNvPr id="5" name="Espace réservé du texte 13">
            <a:extLst>
              <a:ext uri="{FF2B5EF4-FFF2-40B4-BE49-F238E27FC236}">
                <a16:creationId xmlns:a16="http://schemas.microsoft.com/office/drawing/2014/main" id="{B8759AB9-9990-789E-348B-D7DD0AF32C5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2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D54B80B6-7E39-5293-514B-D6469F459D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0871201" y="6356350"/>
            <a:ext cx="481012" cy="365125"/>
          </a:xfrm>
          <a:prstGeom prst="rect">
            <a:avLst/>
          </a:prstGeom>
        </p:spPr>
        <p:txBody>
          <a:bodyPr tIns="72000" rIns="0" bIns="7200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E4E3890-4F5B-0182-D293-F26EDECC5D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71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7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BC964D-4BB8-56C1-E19D-CC746745A877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6582A7E-D75E-E8C4-E3EB-5028303CBB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ECB9FFB-DC48-47DF-6F89-BBF0B9B55C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REF / AUTRES INFORMATIONS</a:t>
            </a:r>
            <a:endParaRPr lang="fr-CH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ABCE3E-1C2A-AD68-BADE-793A2B9D8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98116" y="2528238"/>
            <a:ext cx="4572001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5ADB57B-AF2B-A3D3-E53D-A6F8752B961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6" name="Espace réservé du texte 13">
            <a:extLst>
              <a:ext uri="{FF2B5EF4-FFF2-40B4-BE49-F238E27FC236}">
                <a16:creationId xmlns:a16="http://schemas.microsoft.com/office/drawing/2014/main" id="{7BD11867-8E41-3F2A-7757-3325267689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2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952EBF0C-3337-94F1-5E0D-407A92E42D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0871201" y="6356350"/>
            <a:ext cx="481012" cy="365125"/>
          </a:xfrm>
          <a:prstGeom prst="rect">
            <a:avLst/>
          </a:prstGeom>
        </p:spPr>
        <p:txBody>
          <a:bodyPr tIns="72000" rIns="0" bIns="7200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A77BB6D-9366-BD46-CA82-8C7B0BB665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71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76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48E992-5D31-5FCA-8DEF-3667F6BB669D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7416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AC3981B-7750-7550-C950-DA2E7CD2BB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2390400" y="1514347"/>
            <a:ext cx="8961813" cy="3464380"/>
          </a:xfrm>
        </p:spPr>
        <p:txBody>
          <a:bodyPr anchor="b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écrire un</a:t>
            </a:r>
            <a:br>
              <a:rPr lang="fr-FR" dirty="0"/>
            </a:br>
            <a:r>
              <a:rPr lang="fr-FR" dirty="0"/>
              <a:t>Message de fin</a:t>
            </a:r>
            <a:endParaRPr lang="fr-CH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63D6EEF-07C4-598D-64CD-56EA9BCC9A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r-FR" dirty="0"/>
              <a:t>REF / AUTRES INFORMATIONS</a:t>
            </a:r>
            <a:endParaRPr lang="fr-CH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76EC0160-8999-A6B3-1253-8ACF57353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16589" y="2528238"/>
            <a:ext cx="457200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C7E31EA5-4CBD-FB8A-DA72-1F789E6AD2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bg2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028731B5-4536-DE22-8F4B-52B44BB3C0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0871201" y="6356350"/>
            <a:ext cx="481012" cy="365125"/>
          </a:xfrm>
          <a:prstGeom prst="rect">
            <a:avLst/>
          </a:prstGeom>
        </p:spPr>
        <p:txBody>
          <a:bodyPr tIns="72000" rIns="0" bIns="72000" anchor="ctr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276BEDB-1753-76AE-8991-ACE939B2C0C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9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63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6738CA4-69FC-41EF-330F-C7F187793CB7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7416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CF481F-DF7F-0C06-78DB-050361357A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2388813" y="6356350"/>
            <a:ext cx="3457575" cy="365125"/>
          </a:xfrm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REF / AUTRES INFORMATIONS</a:t>
            </a:r>
            <a:endParaRPr lang="fr-CH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2B099268-1E7A-1FE0-040D-C8E55D4291B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2390400" y="1985946"/>
            <a:ext cx="8961813" cy="3464380"/>
          </a:xfrm>
          <a:prstGeom prst="rect">
            <a:avLst/>
          </a:prstGeom>
        </p:spPr>
        <p:txBody>
          <a:bodyPr lIns="72000" anchor="t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0CFD2B00-90B7-2017-2199-8B8C72E682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2388813" y="981075"/>
            <a:ext cx="8964987" cy="533273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le texte comme cet exemple : CONFÉRENCE DE PRESSE DU DATE (</a:t>
            </a:r>
            <a:r>
              <a:rPr lang="fr-FR" dirty="0" err="1"/>
              <a:t>jj.mm.aa</a:t>
            </a:r>
            <a:r>
              <a:rPr lang="fr-FR" dirty="0"/>
              <a:t>)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8E1F8099-1E54-B657-047E-5CACA35B01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 hasCustomPrompt="1"/>
          </p:nvPr>
        </p:nvSpPr>
        <p:spPr>
          <a:xfrm>
            <a:off x="2390399" y="1514346"/>
            <a:ext cx="8961813" cy="471600"/>
          </a:xfrm>
        </p:spPr>
        <p:txBody>
          <a:bodyPr lIns="72000"/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ajouter en majuscules un SURTITRE / MOT-CLÉ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2868934-4388-D202-EE53-CDD0658F057D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9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41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1B5E0F-509A-BCFE-ABB3-C45D7782B54E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AA4CD8-AFE0-EE76-C066-5A41CE6DBC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-1896269" y="2528238"/>
            <a:ext cx="4572001" cy="365125"/>
          </a:xfrm>
        </p:spPr>
        <p:txBody>
          <a:bodyPr/>
          <a:lstStyle/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E73973A-BAF0-B638-AD0C-E8A4BE00653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692000" y="981075"/>
            <a:ext cx="8964987" cy="533400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>
            <a:lvl1pPr lvl="0" indent="0">
              <a:lnSpc>
                <a:spcPct val="90000"/>
              </a:lnSpc>
              <a:spcBef>
                <a:spcPts val="0"/>
              </a:spcBef>
              <a:buSzPct val="105000"/>
              <a:buFont typeface="Wingdings" panose="05000000000000000000" pitchFamily="2" charset="2"/>
              <a:buNone/>
              <a:defRPr sz="1400" b="1"/>
            </a:lvl1pPr>
            <a:lvl2pPr indent="0">
              <a:lnSpc>
                <a:spcPct val="90000"/>
              </a:lnSpc>
              <a:spcBef>
                <a:spcPts val="700"/>
              </a:spcBef>
              <a:buSzPct val="105000"/>
              <a:buFont typeface="Arial" panose="020B0604020202020204" pitchFamily="34" charset="0"/>
              <a:buNone/>
              <a:defRPr sz="2000"/>
            </a:lvl2pPr>
            <a:lvl3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lang="fr-CH" dirty="0" smtClean="0"/>
            </a:lvl3pPr>
            <a:lvl4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4pPr>
            <a:lvl5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fr-CH" dirty="0"/>
              <a:t>SOMMAIRE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5231A62-11A2-9A41-BEBA-11E0564AF2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2388637" y="1866900"/>
            <a:ext cx="8965162" cy="4298950"/>
          </a:xfrm>
        </p:spPr>
        <p:txBody>
          <a:bodyPr/>
          <a:lstStyle>
            <a:lvl1pPr marL="1077913" indent="-1077913">
              <a:spcBef>
                <a:spcPts val="24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>
                <a:latin typeface="+mj-lt"/>
              </a:defRPr>
            </a:lvl1pPr>
            <a:lvl2pPr marL="270000" indent="0">
              <a:buNone/>
              <a:defRPr/>
            </a:lvl2pPr>
            <a:lvl3pPr>
              <a:defRPr lang="fr-C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4ACF0D2-E812-3CC4-82CC-C1D1AB8012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91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68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 colonn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CF12AC-19A4-9E39-45AA-AA756FF535B0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401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AA4CD8-AFE0-EE76-C066-5A41CE6DBC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-1896269" y="2528238"/>
            <a:ext cx="4572001" cy="365125"/>
          </a:xfrm>
        </p:spPr>
        <p:txBody>
          <a:bodyPr/>
          <a:lstStyle/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E73973A-BAF0-B638-AD0C-E8A4BE00653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692000" y="981075"/>
            <a:ext cx="8964987" cy="533400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>
            <a:lvl1pPr lvl="0" indent="0">
              <a:lnSpc>
                <a:spcPct val="90000"/>
              </a:lnSpc>
              <a:spcBef>
                <a:spcPts val="0"/>
              </a:spcBef>
              <a:buSzPct val="105000"/>
              <a:buFont typeface="Wingdings" panose="05000000000000000000" pitchFamily="2" charset="2"/>
              <a:buNone/>
              <a:defRPr sz="1400" b="1"/>
            </a:lvl1pPr>
            <a:lvl2pPr indent="0">
              <a:lnSpc>
                <a:spcPct val="90000"/>
              </a:lnSpc>
              <a:spcBef>
                <a:spcPts val="700"/>
              </a:spcBef>
              <a:buSzPct val="105000"/>
              <a:buFont typeface="Arial" panose="020B0604020202020204" pitchFamily="34" charset="0"/>
              <a:buNone/>
              <a:defRPr sz="2000"/>
            </a:lvl2pPr>
            <a:lvl3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lang="fr-CH" dirty="0" smtClean="0"/>
            </a:lvl3pPr>
            <a:lvl4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4pPr>
            <a:lvl5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fr-CH" dirty="0"/>
              <a:t>SOMMAIRE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5231A62-11A2-9A41-BEBA-11E0564AF2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1692001" y="1866900"/>
            <a:ext cx="9660212" cy="4298950"/>
          </a:xfrm>
        </p:spPr>
        <p:txBody>
          <a:bodyPr numCol="2" spcCol="720000"/>
          <a:lstStyle>
            <a:lvl1pPr marL="1077913" indent="-1077913">
              <a:spcBef>
                <a:spcPts val="24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>
                <a:latin typeface="+mj-lt"/>
              </a:defRPr>
            </a:lvl1pPr>
            <a:lvl2pPr marL="270000" indent="0">
              <a:buNone/>
              <a:defRPr/>
            </a:lvl2pPr>
            <a:lvl3pPr>
              <a:defRPr lang="fr-C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B2C2D92-33BD-6574-3F22-94A6C624A5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91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1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1B5E0F-509A-BCFE-ABB3-C45D7782B54E}"/>
              </a:ext>
            </a:extLst>
          </p:cNvPr>
          <p:cNvSpPr>
            <a:spLocks/>
          </p:cNvSpPr>
          <p:nvPr userDrawn="1"/>
        </p:nvSpPr>
        <p:spPr>
          <a:xfrm>
            <a:off x="746234" y="0"/>
            <a:ext cx="1143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AA4CD8-AFE0-EE76-C066-5A41CE6DBC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-1899750" y="2483153"/>
            <a:ext cx="4572001" cy="365125"/>
          </a:xfrm>
        </p:spPr>
        <p:txBody>
          <a:bodyPr/>
          <a:lstStyle/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E73973A-BAF0-B638-AD0C-E8A4BE00653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692000" y="981075"/>
            <a:ext cx="8964987" cy="533400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>
            <a:lvl1pPr lvl="0" indent="0">
              <a:lnSpc>
                <a:spcPct val="90000"/>
              </a:lnSpc>
              <a:spcBef>
                <a:spcPts val="0"/>
              </a:spcBef>
              <a:buSzPct val="105000"/>
              <a:buFont typeface="Wingdings" panose="05000000000000000000" pitchFamily="2" charset="2"/>
              <a:buNone/>
              <a:defRPr sz="1400" b="1"/>
            </a:lvl1pPr>
            <a:lvl2pPr indent="0">
              <a:lnSpc>
                <a:spcPct val="90000"/>
              </a:lnSpc>
              <a:spcBef>
                <a:spcPts val="700"/>
              </a:spcBef>
              <a:buSzPct val="105000"/>
              <a:buFont typeface="Arial" panose="020B0604020202020204" pitchFamily="34" charset="0"/>
              <a:buNone/>
              <a:defRPr sz="2000"/>
            </a:lvl2pPr>
            <a:lvl3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lang="fr-CH" dirty="0" smtClean="0"/>
            </a:lvl3pPr>
            <a:lvl4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4pPr>
            <a:lvl5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fr-CH" dirty="0"/>
              <a:t>SOMMAIRE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5231A62-11A2-9A41-BEBA-11E0564AF2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2388637" y="1866900"/>
            <a:ext cx="8965162" cy="4298950"/>
          </a:xfrm>
        </p:spPr>
        <p:txBody>
          <a:bodyPr/>
          <a:lstStyle>
            <a:lvl1pPr marL="1077913" indent="-1077913">
              <a:spcBef>
                <a:spcPts val="2400"/>
              </a:spcBef>
              <a:buClr>
                <a:schemeClr val="accent1"/>
              </a:buClr>
              <a:buSzPct val="200000"/>
              <a:buFont typeface="+mj-lt"/>
              <a:buAutoNum type="arabicPeriod"/>
              <a:defRPr>
                <a:latin typeface="+mj-lt"/>
              </a:defRPr>
            </a:lvl1pPr>
            <a:lvl2pPr marL="270000" indent="0">
              <a:buNone/>
              <a:defRPr/>
            </a:lvl2pPr>
            <a:lvl3pPr>
              <a:defRPr lang="fr-C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E128126-F17E-AACA-E913-503784C69C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03" y="5462798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71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97E9DD-E993-1C2E-5DDD-1FFAD05E4AF8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7416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D08C6D-2BD1-F5BB-3F55-B6923F8DC6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2385636" y="3429000"/>
            <a:ext cx="8961814" cy="273684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3064CE-B9DE-986A-17D6-BF8B1C673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86109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355708E-F8A6-D99C-99E0-DE5277A487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2390400" y="1997528"/>
            <a:ext cx="8961813" cy="1415143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463F764-5095-EF02-A8EE-5AAEBAD6FA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2385636" y="466851"/>
            <a:ext cx="2480278" cy="1514348"/>
          </a:xfrm>
          <a:noFill/>
        </p:spPr>
        <p:txBody>
          <a:bodyPr wrap="square" lIns="72000" tIns="72000" rIns="72000" bIns="7200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9600" b="0" dirty="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fr-FR" dirty="0"/>
              <a:t>1.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7A3704B-94BE-6B04-84FD-7E58E12A7BCA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9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21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C24B7F8-8672-E6FE-BDBD-BB9AD43092F9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0508162-D050-FA80-8351-3B4E3931AB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6400" y="964048"/>
            <a:ext cx="9677400" cy="1312427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CB9B5A-9142-E472-9961-207A7A2C5F4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2388637" y="2276475"/>
            <a:ext cx="8965162" cy="3889375"/>
          </a:xfrm>
        </p:spPr>
        <p:txBody>
          <a:bodyPr/>
          <a:lstStyle>
            <a:lvl3pPr>
              <a:defRPr lang="fr-CH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Quatrième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48AF2B-2ABD-5CCB-2489-8C168E63B4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REF / AUTRES INFORMATIONS</a:t>
            </a:r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4A462B-7315-EE3D-EB03-A9B77464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96269" y="2528238"/>
            <a:ext cx="4572001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D0211F-D980-5A70-2106-ACF3F64479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1401CE1-B24F-59CA-7D13-25BA1B8B29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5233BF3C-D7F3-E85F-96BB-56F8592424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ACD1AED-37AC-FB42-A05D-4B482F8244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91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17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4147256-8D86-9018-B8E0-23493A6758B8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18BAD95B-2F68-1AE9-3FFA-6A7F18B602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340012-0ED4-798C-40E9-35DD82CBB8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6400" y="964048"/>
            <a:ext cx="9677400" cy="1312427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64FABA-326F-A2EB-BC7E-ACD503AE0D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1676400" y="2276475"/>
            <a:ext cx="4561114" cy="3889375"/>
          </a:xfrm>
        </p:spPr>
        <p:txBody>
          <a:bodyPr/>
          <a:lstStyle>
            <a:lvl2pPr>
              <a:defRPr sz="2000"/>
            </a:lvl2pPr>
            <a:lvl3pPr>
              <a:defRPr lang="fr-CH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Quatrième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6B2B6C6-5D26-9CD6-FE53-3140BEF3F1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2"/>
          </p:nvPr>
        </p:nvSpPr>
        <p:spPr>
          <a:xfrm>
            <a:off x="6792686" y="2276475"/>
            <a:ext cx="4561114" cy="3889375"/>
          </a:xfrm>
        </p:spPr>
        <p:txBody>
          <a:bodyPr/>
          <a:lstStyle>
            <a:lvl2pPr>
              <a:defRPr sz="2000"/>
            </a:lvl2pPr>
            <a:lvl3pPr>
              <a:defRPr lang="fr-CH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Quatrième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0865AF-D0B9-F79E-77CE-51FEF350F5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REF / AUTRES INFORMATIONS</a:t>
            </a:r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96269" y="2528238"/>
            <a:ext cx="4572001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EBCF07-3293-F16F-BDD2-2FC0153A57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47AFF647-A21E-1830-A7D0-C25BAEFD15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8B245E4-2E42-FE1D-7217-19A6A438DB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91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087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sans fo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A1C697-B527-87EB-1849-A0B810D077BF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340012-0ED4-798C-40E9-35DD82CBB8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6399" y="252413"/>
            <a:ext cx="4561113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64FABA-326F-A2EB-BC7E-ACD503AE0D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1676400" y="1797748"/>
            <a:ext cx="4561114" cy="4368102"/>
          </a:xfrm>
        </p:spPr>
        <p:txBody>
          <a:bodyPr/>
          <a:lstStyle>
            <a:lvl3pPr>
              <a:defRPr lang="fr-CH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Quatrième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0865AF-D0B9-F79E-77CE-51FEF350F5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REF / AUTRES INFORMATIONS</a:t>
            </a:r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96269" y="2528238"/>
            <a:ext cx="4572001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EBCF07-3293-F16F-BDD2-2FC0153A57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9EA9E1BA-A160-90AF-BEFD-EF63F38BB1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 hasCustomPrompt="1"/>
          </p:nvPr>
        </p:nvSpPr>
        <p:spPr>
          <a:xfrm>
            <a:off x="6792685" y="252413"/>
            <a:ext cx="4559527" cy="5913437"/>
          </a:xfrm>
        </p:spPr>
        <p:txBody>
          <a:bodyPr lIns="540000" tIns="1800000" rIns="540000" anchor="t"/>
          <a:lstStyle>
            <a:lvl1pPr marL="0" indent="0" algn="ctr">
              <a:buNone/>
              <a:defRPr sz="2000" i="1"/>
            </a:lvl1pPr>
          </a:lstStyle>
          <a:p>
            <a:r>
              <a:rPr lang="fr-CH" dirty="0"/>
              <a:t>Cliquez sur l’icône pour ajouter une image</a:t>
            </a:r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1CD58409-308B-3D53-055C-8B1021D659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8D07DE7-B0B9-9957-FE81-E7102581C0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91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748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avec fo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237400-2C79-7CD9-26DC-452CC393CDD2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7416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340012-0ED4-798C-40E9-35DD82CBB8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6399" y="252413"/>
            <a:ext cx="4561113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64FABA-326F-A2EB-BC7E-ACD503AE0D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1676400" y="1797748"/>
            <a:ext cx="4561114" cy="43681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lang="fr-CH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Quatrième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0865AF-D0B9-F79E-77CE-51FEF350F5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REF / AUTRES INFORMATIONS</a:t>
            </a:r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86109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EBCF07-3293-F16F-BDD2-2FC0153A57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9EA9E1BA-A160-90AF-BEFD-EF63F38BB1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 hasCustomPrompt="1"/>
          </p:nvPr>
        </p:nvSpPr>
        <p:spPr>
          <a:xfrm>
            <a:off x="6792685" y="252413"/>
            <a:ext cx="4559527" cy="5913437"/>
          </a:xfrm>
        </p:spPr>
        <p:txBody>
          <a:bodyPr lIns="540000" tIns="1800000" rIns="540000" anchor="t"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Cliquez sur l’icône pour ajouter une image</a:t>
            </a:r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39A3D6E6-0D3F-C327-79DD-865F2EE363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19D2F5E-A7ED-BB2D-061B-E9D88795A130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9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81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pleine p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8C7843-5A87-8409-62EE-93015FD3D455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96269" y="2528238"/>
            <a:ext cx="4572001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9EA9E1BA-A160-90AF-BEFD-EF63F38BB1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2663" y="1939715"/>
            <a:ext cx="11209337" cy="4918285"/>
          </a:xfrm>
        </p:spPr>
        <p:txBody>
          <a:bodyPr lIns="540000" tIns="1800000" rIns="540000" anchor="t"/>
          <a:lstStyle>
            <a:lvl1pPr marL="0" indent="0" algn="ctr">
              <a:buNone/>
              <a:defRPr sz="2000" i="1"/>
            </a:lvl1pPr>
          </a:lstStyle>
          <a:p>
            <a:r>
              <a:rPr lang="fr-CH" dirty="0"/>
              <a:t>Cliquez sur l’icône pour ajouter une image</a:t>
            </a:r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8F854B9A-89C3-0F64-E5F7-F94179EDDB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917044F-22B0-FA3E-8B8E-976AC3BC16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1692000" y="723900"/>
            <a:ext cx="9661800" cy="99604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2536960-5343-1156-F81E-6A9FB08FE7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91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361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eine p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667E7F-621D-3816-7C8F-3D678DC31A51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98116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9EA9E1BA-A160-90AF-BEFD-EF63F38BB1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1681" y="1"/>
            <a:ext cx="11450320" cy="6858000"/>
          </a:xfrm>
        </p:spPr>
        <p:txBody>
          <a:bodyPr lIns="540000" tIns="2520000" rIns="540000" anchor="t"/>
          <a:lstStyle>
            <a:lvl1pPr marL="0" indent="0" algn="ctr">
              <a:buNone/>
              <a:defRPr sz="2000" i="1"/>
            </a:lvl1pPr>
          </a:lstStyle>
          <a:p>
            <a:r>
              <a:rPr lang="fr-CH" dirty="0"/>
              <a:t>Cliquez sur l’icône pour ajouter une image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598D41B-4BB5-ADB3-B01B-AA8C31D5F7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31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084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onnes + Images rond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8BEB7C-C678-23CA-D6DE-1F49BA47A80D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98116" y="2528238"/>
            <a:ext cx="4572001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8F854B9A-89C3-0F64-E5F7-F94179EDDB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42EC54F-D704-CE4E-0907-3A8F3D540A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5" hasCustomPrompt="1"/>
          </p:nvPr>
        </p:nvSpPr>
        <p:spPr>
          <a:xfrm>
            <a:off x="1692275" y="1343932"/>
            <a:ext cx="1835150" cy="1835150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5" name="Espace réservé pour une image  2">
            <a:extLst>
              <a:ext uri="{FF2B5EF4-FFF2-40B4-BE49-F238E27FC236}">
                <a16:creationId xmlns:a16="http://schemas.microsoft.com/office/drawing/2014/main" id="{61EFA036-61CE-C8A4-8061-160BD64C06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6" hasCustomPrompt="1"/>
          </p:nvPr>
        </p:nvSpPr>
        <p:spPr>
          <a:xfrm>
            <a:off x="9518650" y="1343932"/>
            <a:ext cx="1835150" cy="1835150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7" name="Espace réservé pour une image  2">
            <a:extLst>
              <a:ext uri="{FF2B5EF4-FFF2-40B4-BE49-F238E27FC236}">
                <a16:creationId xmlns:a16="http://schemas.microsoft.com/office/drawing/2014/main" id="{26170BB0-DDA3-C21B-4FD5-D44DC8A440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7" hasCustomPrompt="1"/>
          </p:nvPr>
        </p:nvSpPr>
        <p:spPr>
          <a:xfrm>
            <a:off x="6909859" y="1343932"/>
            <a:ext cx="1835150" cy="1835150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E9DBB595-0121-BF7C-08B3-D388E63E28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8" hasCustomPrompt="1"/>
          </p:nvPr>
        </p:nvSpPr>
        <p:spPr>
          <a:xfrm>
            <a:off x="4301067" y="1343932"/>
            <a:ext cx="1835150" cy="1835150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D3F1AF02-9E05-83AF-91B4-9934B6384F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1398815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7C767E2-498A-6B86-8DF1-B92BBA8696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9"/>
          </p:nvPr>
        </p:nvSpPr>
        <p:spPr>
          <a:xfrm>
            <a:off x="4007607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AAC85761-1AC2-B6DE-72ED-8FFD5A9349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0"/>
          </p:nvPr>
        </p:nvSpPr>
        <p:spPr>
          <a:xfrm>
            <a:off x="6616399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F6E3FE8A-4BC1-5DEA-73CE-FB4B48D86A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1"/>
          </p:nvPr>
        </p:nvSpPr>
        <p:spPr>
          <a:xfrm>
            <a:off x="9225191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472BFBB4-3E36-674C-3494-E525F21ED1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2" hasCustomPrompt="1"/>
          </p:nvPr>
        </p:nvSpPr>
        <p:spPr>
          <a:xfrm>
            <a:off x="4007607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4" name="Espace réservé du texte 22">
            <a:extLst>
              <a:ext uri="{FF2B5EF4-FFF2-40B4-BE49-F238E27FC236}">
                <a16:creationId xmlns:a16="http://schemas.microsoft.com/office/drawing/2014/main" id="{6284CF57-503A-8A81-1F71-03716B0DAE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1398815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5" name="Espace réservé du texte 22">
            <a:extLst>
              <a:ext uri="{FF2B5EF4-FFF2-40B4-BE49-F238E27FC236}">
                <a16:creationId xmlns:a16="http://schemas.microsoft.com/office/drawing/2014/main" id="{26D34481-A8AD-7366-E31E-D0099A89D0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6616399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6" name="Espace réservé du texte 22">
            <a:extLst>
              <a:ext uri="{FF2B5EF4-FFF2-40B4-BE49-F238E27FC236}">
                <a16:creationId xmlns:a16="http://schemas.microsoft.com/office/drawing/2014/main" id="{3A969E77-511C-436D-1599-CE6FE813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5" hasCustomPrompt="1"/>
          </p:nvPr>
        </p:nvSpPr>
        <p:spPr>
          <a:xfrm>
            <a:off x="9225191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9" name="Espace réservé de la date 28">
            <a:extLst>
              <a:ext uri="{FF2B5EF4-FFF2-40B4-BE49-F238E27FC236}">
                <a16:creationId xmlns:a16="http://schemas.microsoft.com/office/drawing/2014/main" id="{796CB17D-AA77-26C0-DA50-E95BA7DE7E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REF / AUTRES INFORMATIONS</a:t>
            </a:r>
            <a:endParaRPr lang="fr-CH" dirty="0"/>
          </a:p>
        </p:txBody>
      </p:sp>
      <p:sp>
        <p:nvSpPr>
          <p:cNvPr id="30" name="Espace réservé du numéro de diapositive 29">
            <a:extLst>
              <a:ext uri="{FF2B5EF4-FFF2-40B4-BE49-F238E27FC236}">
                <a16:creationId xmlns:a16="http://schemas.microsoft.com/office/drawing/2014/main" id="{B57B4AC1-C03C-8706-DA43-5B0BF6CEB7A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B48ABDBA-2A94-5484-821F-E18849CA63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8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052407F-B875-60AE-8879-D95305ADF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31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185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onnes + Images rectangulair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83009E-07D1-564C-0596-826E35DF243F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98116" y="2528238"/>
            <a:ext cx="4572001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8F854B9A-89C3-0F64-E5F7-F94179EDDB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42EC54F-D704-CE4E-0907-3A8F3D540A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5" hasCustomPrompt="1"/>
          </p:nvPr>
        </p:nvSpPr>
        <p:spPr>
          <a:xfrm>
            <a:off x="1398815" y="1670956"/>
            <a:ext cx="2422070" cy="150812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D3F1AF02-9E05-83AF-91B4-9934B6384F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1398815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7C767E2-498A-6B86-8DF1-B92BBA8696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9"/>
          </p:nvPr>
        </p:nvSpPr>
        <p:spPr>
          <a:xfrm>
            <a:off x="4003409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AAC85761-1AC2-B6DE-72ED-8FFD5A9349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0"/>
          </p:nvPr>
        </p:nvSpPr>
        <p:spPr>
          <a:xfrm>
            <a:off x="6616399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F6E3FE8A-4BC1-5DEA-73CE-FB4B48D86A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1"/>
          </p:nvPr>
        </p:nvSpPr>
        <p:spPr>
          <a:xfrm>
            <a:off x="9225191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472BFBB4-3E36-674C-3494-E525F21ED1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2" hasCustomPrompt="1"/>
          </p:nvPr>
        </p:nvSpPr>
        <p:spPr>
          <a:xfrm>
            <a:off x="4007607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4" name="Espace réservé du texte 22">
            <a:extLst>
              <a:ext uri="{FF2B5EF4-FFF2-40B4-BE49-F238E27FC236}">
                <a16:creationId xmlns:a16="http://schemas.microsoft.com/office/drawing/2014/main" id="{6284CF57-503A-8A81-1F71-03716B0DAE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1398815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5" name="Espace réservé du texte 22">
            <a:extLst>
              <a:ext uri="{FF2B5EF4-FFF2-40B4-BE49-F238E27FC236}">
                <a16:creationId xmlns:a16="http://schemas.microsoft.com/office/drawing/2014/main" id="{26D34481-A8AD-7366-E31E-D0099A89D0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6616399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6" name="Espace réservé du texte 22">
            <a:extLst>
              <a:ext uri="{FF2B5EF4-FFF2-40B4-BE49-F238E27FC236}">
                <a16:creationId xmlns:a16="http://schemas.microsoft.com/office/drawing/2014/main" id="{3A969E77-511C-436D-1599-CE6FE813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5" hasCustomPrompt="1"/>
          </p:nvPr>
        </p:nvSpPr>
        <p:spPr>
          <a:xfrm>
            <a:off x="9225191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" name="Espace réservé pour une image  2">
            <a:extLst>
              <a:ext uri="{FF2B5EF4-FFF2-40B4-BE49-F238E27FC236}">
                <a16:creationId xmlns:a16="http://schemas.microsoft.com/office/drawing/2014/main" id="{8E80DD09-A8E8-10FF-163A-96187545BD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6" hasCustomPrompt="1"/>
          </p:nvPr>
        </p:nvSpPr>
        <p:spPr>
          <a:xfrm>
            <a:off x="4003409" y="1670956"/>
            <a:ext cx="2422070" cy="150812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0" name="Espace réservé pour une image  2">
            <a:extLst>
              <a:ext uri="{FF2B5EF4-FFF2-40B4-BE49-F238E27FC236}">
                <a16:creationId xmlns:a16="http://schemas.microsoft.com/office/drawing/2014/main" id="{A41302BE-3322-E539-F947-0D15FD67BC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7" hasCustomPrompt="1"/>
          </p:nvPr>
        </p:nvSpPr>
        <p:spPr>
          <a:xfrm>
            <a:off x="6608003" y="1670956"/>
            <a:ext cx="2422070" cy="150812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A3D56C04-8ECB-BD05-AD86-148EF34307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8" hasCustomPrompt="1"/>
          </p:nvPr>
        </p:nvSpPr>
        <p:spPr>
          <a:xfrm>
            <a:off x="9212597" y="1670956"/>
            <a:ext cx="2422070" cy="150812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id="{27DFBC2C-7680-FCA6-4D95-212560AFFF8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9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REF / AUTRES INFORMATIONS</a:t>
            </a:r>
            <a:endParaRPr lang="fr-CH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C6ADDF8B-434F-8894-5D76-FA023C5C69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7" name="Espace réservé du texte 13">
            <a:extLst>
              <a:ext uri="{FF2B5EF4-FFF2-40B4-BE49-F238E27FC236}">
                <a16:creationId xmlns:a16="http://schemas.microsoft.com/office/drawing/2014/main" id="{2A3FDC08-2578-6DAB-E7A3-A0366A43B7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1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4F4DBBB-4B18-0C51-96E4-7ED66CED2F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31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495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onnes avec numéro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EE9F5E-47B7-1955-BEBB-DB6C0719E058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98116" y="2528238"/>
            <a:ext cx="4572001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8F854B9A-89C3-0F64-E5F7-F94179EDDB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D3F1AF02-9E05-83AF-91B4-9934B6384F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1398815" y="3263674"/>
            <a:ext cx="2422070" cy="290217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7C767E2-498A-6B86-8DF1-B92BBA8696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9"/>
          </p:nvPr>
        </p:nvSpPr>
        <p:spPr>
          <a:xfrm>
            <a:off x="4003409" y="3263674"/>
            <a:ext cx="2422070" cy="290217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AAC85761-1AC2-B6DE-72ED-8FFD5A9349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0"/>
          </p:nvPr>
        </p:nvSpPr>
        <p:spPr>
          <a:xfrm>
            <a:off x="6616399" y="3263674"/>
            <a:ext cx="2422070" cy="290217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F6E3FE8A-4BC1-5DEA-73CE-FB4B48D86A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1"/>
          </p:nvPr>
        </p:nvSpPr>
        <p:spPr>
          <a:xfrm>
            <a:off x="9225191" y="3263674"/>
            <a:ext cx="2422070" cy="290217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472BFBB4-3E36-674C-3494-E525F21ED1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2" hasCustomPrompt="1"/>
          </p:nvPr>
        </p:nvSpPr>
        <p:spPr>
          <a:xfrm>
            <a:off x="4007607" y="2281798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4" name="Espace réservé du texte 22">
            <a:extLst>
              <a:ext uri="{FF2B5EF4-FFF2-40B4-BE49-F238E27FC236}">
                <a16:creationId xmlns:a16="http://schemas.microsoft.com/office/drawing/2014/main" id="{6284CF57-503A-8A81-1F71-03716B0DAE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1398815" y="2281798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5" name="Espace réservé du texte 22">
            <a:extLst>
              <a:ext uri="{FF2B5EF4-FFF2-40B4-BE49-F238E27FC236}">
                <a16:creationId xmlns:a16="http://schemas.microsoft.com/office/drawing/2014/main" id="{26D34481-A8AD-7366-E31E-D0099A89D0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6616399" y="2281798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6" name="Espace réservé du texte 22">
            <a:extLst>
              <a:ext uri="{FF2B5EF4-FFF2-40B4-BE49-F238E27FC236}">
                <a16:creationId xmlns:a16="http://schemas.microsoft.com/office/drawing/2014/main" id="{3A969E77-511C-436D-1599-CE6FE813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5" hasCustomPrompt="1"/>
          </p:nvPr>
        </p:nvSpPr>
        <p:spPr>
          <a:xfrm>
            <a:off x="9225191" y="2281798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5" name="Espace réservé du texte 22">
            <a:extLst>
              <a:ext uri="{FF2B5EF4-FFF2-40B4-BE49-F238E27FC236}">
                <a16:creationId xmlns:a16="http://schemas.microsoft.com/office/drawing/2014/main" id="{C0C30E62-7C30-29B5-3CE4-99B374B7B67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6" hasCustomPrompt="1"/>
          </p:nvPr>
        </p:nvSpPr>
        <p:spPr>
          <a:xfrm>
            <a:off x="4007607" y="1510500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No</a:t>
            </a:r>
          </a:p>
        </p:txBody>
      </p:sp>
      <p:sp>
        <p:nvSpPr>
          <p:cNvPr id="7" name="Espace réservé du texte 22">
            <a:extLst>
              <a:ext uri="{FF2B5EF4-FFF2-40B4-BE49-F238E27FC236}">
                <a16:creationId xmlns:a16="http://schemas.microsoft.com/office/drawing/2014/main" id="{0BAAB2DC-33F3-0A02-B6AA-25BD41AA3A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7" hasCustomPrompt="1"/>
          </p:nvPr>
        </p:nvSpPr>
        <p:spPr>
          <a:xfrm>
            <a:off x="1398815" y="1510500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No</a:t>
            </a:r>
          </a:p>
        </p:txBody>
      </p:sp>
      <p:sp>
        <p:nvSpPr>
          <p:cNvPr id="11" name="Espace réservé du texte 22">
            <a:extLst>
              <a:ext uri="{FF2B5EF4-FFF2-40B4-BE49-F238E27FC236}">
                <a16:creationId xmlns:a16="http://schemas.microsoft.com/office/drawing/2014/main" id="{3C48016C-3305-993F-7B11-9B063FE3FFA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8" hasCustomPrompt="1"/>
          </p:nvPr>
        </p:nvSpPr>
        <p:spPr>
          <a:xfrm>
            <a:off x="6616399" y="1510500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No</a:t>
            </a:r>
          </a:p>
        </p:txBody>
      </p:sp>
      <p:sp>
        <p:nvSpPr>
          <p:cNvPr id="13" name="Espace réservé du texte 22">
            <a:extLst>
              <a:ext uri="{FF2B5EF4-FFF2-40B4-BE49-F238E27FC236}">
                <a16:creationId xmlns:a16="http://schemas.microsoft.com/office/drawing/2014/main" id="{D43FD857-3073-0D0C-E111-F21B4DE7C8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9" hasCustomPrompt="1"/>
          </p:nvPr>
        </p:nvSpPr>
        <p:spPr>
          <a:xfrm>
            <a:off x="9225191" y="1510500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No</a:t>
            </a:r>
          </a:p>
        </p:txBody>
      </p:sp>
      <p:sp>
        <p:nvSpPr>
          <p:cNvPr id="15" name="Espace réservé de la date 14">
            <a:extLst>
              <a:ext uri="{FF2B5EF4-FFF2-40B4-BE49-F238E27FC236}">
                <a16:creationId xmlns:a16="http://schemas.microsoft.com/office/drawing/2014/main" id="{FA2AA5F3-B548-4124-16B2-5EA8A14588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REF / AUTRES INFORMATIONS</a:t>
            </a:r>
            <a:endParaRPr lang="fr-CH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157C178B-5720-9392-7F33-225654E20D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3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3" name="Espace réservé du texte 13">
            <a:extLst>
              <a:ext uri="{FF2B5EF4-FFF2-40B4-BE49-F238E27FC236}">
                <a16:creationId xmlns:a16="http://schemas.microsoft.com/office/drawing/2014/main" id="{54040CA9-E307-0A63-EF85-635C9757C0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2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C0B48AF-34A8-D8A1-547A-8381FF1A49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31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09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 colonn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CF12AC-19A4-9E39-45AA-AA756FF535B0}"/>
              </a:ext>
            </a:extLst>
          </p:cNvPr>
          <p:cNvSpPr>
            <a:spLocks/>
          </p:cNvSpPr>
          <p:nvPr userDrawn="1"/>
        </p:nvSpPr>
        <p:spPr>
          <a:xfrm>
            <a:off x="738352" y="0"/>
            <a:ext cx="1143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AA4CD8-AFE0-EE76-C066-5A41CE6DBC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-1899750" y="2497758"/>
            <a:ext cx="4572001" cy="365125"/>
          </a:xfrm>
        </p:spPr>
        <p:txBody>
          <a:bodyPr/>
          <a:lstStyle/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E73973A-BAF0-B638-AD0C-E8A4BE00653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692000" y="981075"/>
            <a:ext cx="8964987" cy="533400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>
            <a:lvl1pPr lvl="0" indent="0">
              <a:lnSpc>
                <a:spcPct val="90000"/>
              </a:lnSpc>
              <a:spcBef>
                <a:spcPts val="0"/>
              </a:spcBef>
              <a:buSzPct val="105000"/>
              <a:buFont typeface="Wingdings" panose="05000000000000000000" pitchFamily="2" charset="2"/>
              <a:buNone/>
              <a:defRPr sz="1400" b="1"/>
            </a:lvl1pPr>
            <a:lvl2pPr indent="0">
              <a:lnSpc>
                <a:spcPct val="90000"/>
              </a:lnSpc>
              <a:spcBef>
                <a:spcPts val="700"/>
              </a:spcBef>
              <a:buSzPct val="105000"/>
              <a:buFont typeface="Arial" panose="020B0604020202020204" pitchFamily="34" charset="0"/>
              <a:buNone/>
              <a:defRPr sz="2000"/>
            </a:lvl2pPr>
            <a:lvl3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lang="fr-CH" dirty="0" smtClean="0"/>
            </a:lvl3pPr>
            <a:lvl4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4pPr>
            <a:lvl5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fr-CH" dirty="0"/>
              <a:t>SOMMAIRE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5231A62-11A2-9A41-BEBA-11E0564AF2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1692001" y="1866900"/>
            <a:ext cx="9660212" cy="4298950"/>
          </a:xfrm>
        </p:spPr>
        <p:txBody>
          <a:bodyPr numCol="2" spcCol="720000"/>
          <a:lstStyle>
            <a:lvl1pPr marL="1077913" indent="-1077913">
              <a:spcBef>
                <a:spcPts val="2400"/>
              </a:spcBef>
              <a:buClr>
                <a:schemeClr val="accent1"/>
              </a:buClr>
              <a:buSzPct val="200000"/>
              <a:buFont typeface="+mj-lt"/>
              <a:buAutoNum type="arabicPeriod"/>
              <a:defRPr>
                <a:latin typeface="+mj-lt"/>
              </a:defRPr>
            </a:lvl1pPr>
            <a:lvl2pPr marL="270000" indent="0">
              <a:buNone/>
              <a:defRPr/>
            </a:lvl2pPr>
            <a:lvl3pPr>
              <a:defRPr lang="fr-C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A7FF97F-EE3B-250E-D371-BC3AA2BDBE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03" y="5462798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61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en évidenc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F8A683-7D5C-BAF6-47D5-801F41BF906F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98116" y="2528238"/>
            <a:ext cx="4572001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8F854B9A-89C3-0F64-E5F7-F94179EDDB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EDEA98A2-25DA-DE81-6C6F-3D22D7A03F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1676400" y="1530105"/>
            <a:ext cx="9677400" cy="111512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10000" b="0">
                <a:latin typeface="+mn-lt"/>
              </a:defRPr>
            </a:lvl1pPr>
          </a:lstStyle>
          <a:p>
            <a:r>
              <a:rPr lang="fr-FR" dirty="0"/>
              <a:t>Nombre</a:t>
            </a:r>
            <a:endParaRPr lang="fr-CH" dirty="0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B2319F95-986F-EBC4-CE23-436AEF7548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1692000" y="3995057"/>
            <a:ext cx="9660213" cy="217079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CA7452E2-63FF-986F-C99E-BCD9631E71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REF / AUTRES INFORMATIONS</a:t>
            </a:r>
            <a:endParaRPr lang="fr-CH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9F97D870-9512-30D8-89B9-496E24602C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E935E6E-E8CF-6ECE-D35D-D8C75137DE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676399" y="2670515"/>
            <a:ext cx="9675813" cy="758485"/>
          </a:xfrm>
        </p:spPr>
        <p:txBody>
          <a:bodyPr/>
          <a:lstStyle>
            <a:lvl1pPr marL="0" indent="0">
              <a:buNone/>
              <a:defRPr sz="4800"/>
            </a:lvl1pPr>
          </a:lstStyle>
          <a:p>
            <a:pPr lvl="0"/>
            <a:r>
              <a:rPr lang="fr-FR" dirty="0"/>
              <a:t>Devise ou Sous-titre</a:t>
            </a:r>
          </a:p>
        </p:txBody>
      </p:sp>
      <p:sp>
        <p:nvSpPr>
          <p:cNvPr id="5" name="Espace réservé du texte 13">
            <a:extLst>
              <a:ext uri="{FF2B5EF4-FFF2-40B4-BE49-F238E27FC236}">
                <a16:creationId xmlns:a16="http://schemas.microsoft.com/office/drawing/2014/main" id="{636F4663-0710-724B-7B6F-D27B5B9326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1582D4D-2A1E-0629-0255-8201C27564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31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68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BC964D-4BB8-56C1-E19D-CC746745A877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6582A7E-D75E-E8C4-E3EB-5028303CBB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6400" y="964048"/>
            <a:ext cx="9677400" cy="1312427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ECB9FFB-DC48-47DF-6F89-BBF0B9B55C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REF / AUTRES INFORMATIONS</a:t>
            </a:r>
            <a:endParaRPr lang="fr-CH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ABCE3E-1C2A-AD68-BADE-793A2B9D8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98116" y="2528238"/>
            <a:ext cx="4572001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8800B0A-AEB9-0642-76BE-51BCC1B823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5ADB57B-AF2B-A3D3-E53D-A6F8752B961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6" name="Espace réservé du texte 13">
            <a:extLst>
              <a:ext uri="{FF2B5EF4-FFF2-40B4-BE49-F238E27FC236}">
                <a16:creationId xmlns:a16="http://schemas.microsoft.com/office/drawing/2014/main" id="{699EF02F-0356-DD0C-FDB6-F33061CE946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29A5B43-D067-98E7-4928-EABC4B4311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31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232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48E992-5D31-5FCA-8DEF-3667F6BB669D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7416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AC3981B-7750-7550-C950-DA2E7CD2BB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2390400" y="1514347"/>
            <a:ext cx="8961813" cy="3464380"/>
          </a:xfrm>
          <a:prstGeom prst="rect">
            <a:avLst/>
          </a:prstGeom>
        </p:spPr>
        <p:txBody>
          <a:bodyPr anchor="b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écrire un</a:t>
            </a:r>
            <a:br>
              <a:rPr lang="fr-FR" dirty="0"/>
            </a:br>
            <a:r>
              <a:rPr lang="fr-FR" dirty="0"/>
              <a:t>Message de fin</a:t>
            </a:r>
            <a:endParaRPr lang="fr-CH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63D6EEF-07C4-598D-64CD-56EA9BCC9A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REF / AUTRES INFORMATIONS</a:t>
            </a:r>
            <a:endParaRPr lang="fr-CH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76EC0160-8999-A6B3-1253-8ACF57353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96269" y="2528238"/>
            <a:ext cx="457200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57B0A8E9-EB8C-1310-46E5-B033C998AA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4A6E9B13-F916-689B-3F13-A252F76E37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0A1C98B-4056-A36E-5900-1B67A48271A0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9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408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6738CA4-69FC-41EF-330F-C7F187793CB7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7416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CF481F-DF7F-0C06-78DB-050361357A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2388813" y="6356350"/>
            <a:ext cx="3457575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REF / AUTRES INFORMATIONS</a:t>
            </a:r>
            <a:endParaRPr lang="fr-CH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820541B-FA5D-B566-9AE4-BE91BC574B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2390400" y="1985946"/>
            <a:ext cx="8961813" cy="3464380"/>
          </a:xfrm>
          <a:prstGeom prst="rect">
            <a:avLst/>
          </a:prstGeom>
        </p:spPr>
        <p:txBody>
          <a:bodyPr lIns="72000" anchor="t"/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A5628EC1-4152-AD64-9E30-DD07C42E12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2388813" y="981075"/>
            <a:ext cx="8964987" cy="533273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le texte comme cet exemple : CONFÉRENCE DE PRESSE DU DATE (</a:t>
            </a:r>
            <a:r>
              <a:rPr lang="fr-FR" dirty="0" err="1"/>
              <a:t>jj.mm.aa</a:t>
            </a:r>
            <a:r>
              <a:rPr lang="fr-FR" dirty="0"/>
              <a:t>)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C12899C3-FF54-53E7-27A4-E00800091E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 hasCustomPrompt="1"/>
          </p:nvPr>
        </p:nvSpPr>
        <p:spPr>
          <a:xfrm>
            <a:off x="2390399" y="1514346"/>
            <a:ext cx="8961813" cy="471600"/>
          </a:xfrm>
        </p:spPr>
        <p:txBody>
          <a:bodyPr lIns="72000"/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ajouter en majuscules un SURTITRE / MOT-CLÉ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EA0B505-53E0-2AAF-CD96-00275AD98C50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9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197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1B5E0F-509A-BCFE-ABB3-C45D7782B54E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AA4CD8-AFE0-EE76-C066-5A41CE6DBC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-1906429" y="2528238"/>
            <a:ext cx="457200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E73973A-BAF0-B638-AD0C-E8A4BE00653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692000" y="981075"/>
            <a:ext cx="8964987" cy="533400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>
            <a:lvl1pPr lvl="0" indent="0">
              <a:lnSpc>
                <a:spcPct val="90000"/>
              </a:lnSpc>
              <a:spcBef>
                <a:spcPts val="0"/>
              </a:spcBef>
              <a:buSzPct val="105000"/>
              <a:buFont typeface="Wingdings" panose="05000000000000000000" pitchFamily="2" charset="2"/>
              <a:buNone/>
              <a:defRPr sz="1400" b="1"/>
            </a:lvl1pPr>
            <a:lvl2pPr indent="0">
              <a:lnSpc>
                <a:spcPct val="90000"/>
              </a:lnSpc>
              <a:spcBef>
                <a:spcPts val="700"/>
              </a:spcBef>
              <a:buSzPct val="105000"/>
              <a:buFont typeface="Arial" panose="020B0604020202020204" pitchFamily="34" charset="0"/>
              <a:buNone/>
              <a:defRPr sz="2000"/>
            </a:lvl2pPr>
            <a:lvl3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lang="fr-CH" dirty="0" smtClean="0"/>
            </a:lvl3pPr>
            <a:lvl4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4pPr>
            <a:lvl5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fr-CH" dirty="0"/>
              <a:t>SOMMAIRE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5231A62-11A2-9A41-BEBA-11E0564AF2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2388637" y="1866900"/>
            <a:ext cx="8965162" cy="4298950"/>
          </a:xfrm>
        </p:spPr>
        <p:txBody>
          <a:bodyPr/>
          <a:lstStyle>
            <a:lvl1pPr marL="1077913" indent="-1077913">
              <a:spcBef>
                <a:spcPts val="2400"/>
              </a:spcBef>
              <a:buClr>
                <a:schemeClr val="accent3"/>
              </a:buClr>
              <a:buSzPct val="200000"/>
              <a:buFont typeface="+mj-lt"/>
              <a:buAutoNum type="arabicPeriod"/>
              <a:defRPr>
                <a:latin typeface="+mj-lt"/>
              </a:defRPr>
            </a:lvl1pPr>
            <a:lvl2pPr marL="270000" indent="0">
              <a:buNone/>
              <a:defRPr/>
            </a:lvl2pPr>
            <a:lvl3pPr>
              <a:defRPr lang="fr-C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390B20B-5BF8-548E-8811-C6A698F940C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9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94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 colonne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CF12AC-19A4-9E39-45AA-AA756FF535B0}"/>
              </a:ext>
            </a:extLst>
          </p:cNvPr>
          <p:cNvSpPr>
            <a:spLocks/>
          </p:cNvSpPr>
          <p:nvPr userDrawn="1"/>
        </p:nvSpPr>
        <p:spPr>
          <a:xfrm>
            <a:off x="733097" y="0"/>
            <a:ext cx="1145890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AA4CD8-AFE0-EE76-C066-5A41CE6DBC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-1904601" y="2528238"/>
            <a:ext cx="457200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E73973A-BAF0-B638-AD0C-E8A4BE00653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692000" y="981075"/>
            <a:ext cx="8964987" cy="533400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>
            <a:lvl1pPr lvl="0" indent="0">
              <a:lnSpc>
                <a:spcPct val="90000"/>
              </a:lnSpc>
              <a:spcBef>
                <a:spcPts val="0"/>
              </a:spcBef>
              <a:buSzPct val="105000"/>
              <a:buFont typeface="Wingdings" panose="05000000000000000000" pitchFamily="2" charset="2"/>
              <a:buNone/>
              <a:defRPr sz="1400" b="1"/>
            </a:lvl1pPr>
            <a:lvl2pPr indent="0">
              <a:lnSpc>
                <a:spcPct val="90000"/>
              </a:lnSpc>
              <a:spcBef>
                <a:spcPts val="700"/>
              </a:spcBef>
              <a:buSzPct val="105000"/>
              <a:buFont typeface="Arial" panose="020B0604020202020204" pitchFamily="34" charset="0"/>
              <a:buNone/>
              <a:defRPr sz="2000"/>
            </a:lvl2pPr>
            <a:lvl3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lang="fr-CH" dirty="0" smtClean="0"/>
            </a:lvl3pPr>
            <a:lvl4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4pPr>
            <a:lvl5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fr-CH" dirty="0"/>
              <a:t>SOMMAIRE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5231A62-11A2-9A41-BEBA-11E0564AF2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1692001" y="1866900"/>
            <a:ext cx="9660212" cy="4298950"/>
          </a:xfrm>
        </p:spPr>
        <p:txBody>
          <a:bodyPr numCol="2" spcCol="720000"/>
          <a:lstStyle>
            <a:lvl1pPr marL="1077913" indent="-1077913">
              <a:spcBef>
                <a:spcPts val="2400"/>
              </a:spcBef>
              <a:buClr>
                <a:schemeClr val="accent3"/>
              </a:buClr>
              <a:buSzPct val="200000"/>
              <a:buFont typeface="+mj-lt"/>
              <a:buAutoNum type="arabicPeriod"/>
              <a:defRPr>
                <a:latin typeface="+mj-lt"/>
              </a:defRPr>
            </a:lvl1pPr>
            <a:lvl2pPr marL="270000" indent="0">
              <a:buNone/>
              <a:defRPr/>
            </a:lvl2pPr>
            <a:lvl3pPr>
              <a:defRPr lang="fr-C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6683C6E-5147-E94E-3AE0-1CEFF257A3E7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9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712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97E9DD-E993-1C2E-5DDD-1FFAD05E4AF8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73309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D08C6D-2BD1-F5BB-3F55-B6923F8DC6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2385636" y="3429000"/>
            <a:ext cx="8961814" cy="273684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3064CE-B9DE-986A-17D6-BF8B1C673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97148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355708E-F8A6-D99C-99E0-DE5277A487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2390400" y="1997528"/>
            <a:ext cx="8961813" cy="1415143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463F764-5095-EF02-A8EE-5AAEBAD6FA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2385636" y="466851"/>
            <a:ext cx="2480278" cy="1514348"/>
          </a:xfrm>
          <a:noFill/>
        </p:spPr>
        <p:txBody>
          <a:bodyPr wrap="square" lIns="72000" tIns="72000" rIns="72000" bIns="7200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9600" b="0" dirty="0" smtClean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fr-FR" dirty="0"/>
              <a:t>1.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784EA76-64D0-7FF5-2A86-4F9CD5EC18E9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9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76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C24B7F8-8672-E6FE-BDBD-BB9AD43092F9}"/>
              </a:ext>
            </a:extLst>
          </p:cNvPr>
          <p:cNvSpPr>
            <a:spLocks/>
          </p:cNvSpPr>
          <p:nvPr userDrawn="1"/>
        </p:nvSpPr>
        <p:spPr>
          <a:xfrm>
            <a:off x="733097" y="0"/>
            <a:ext cx="1145890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0508162-D050-FA80-8351-3B4E3931AB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6400" y="964048"/>
            <a:ext cx="9677400" cy="1312427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CB9B5A-9142-E472-9961-207A7A2C5F4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2388637" y="2276475"/>
            <a:ext cx="8965162" cy="3889375"/>
          </a:xfrm>
        </p:spPr>
        <p:txBody>
          <a:bodyPr/>
          <a:lstStyle>
            <a:lvl3pPr>
              <a:defRPr lang="fr-CH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Quatrième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48AF2B-2ABD-5CCB-2489-8C168E63B4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REF / AUTRES INFORMATIONS</a:t>
            </a:r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4A462B-7315-EE3D-EB03-A9B77464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96718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D0211F-D980-5A70-2106-ACF3F64479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1401CE1-B24F-59CA-7D13-25BA1B8B29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71CE2A7A-F954-1684-F60B-3C4C7CC1B9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2670588-EB59-3BE8-5836-CFDF3EBB6F37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9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027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4147256-8D86-9018-B8E0-23493A6758B8}"/>
              </a:ext>
            </a:extLst>
          </p:cNvPr>
          <p:cNvSpPr>
            <a:spLocks/>
          </p:cNvSpPr>
          <p:nvPr userDrawn="1"/>
        </p:nvSpPr>
        <p:spPr>
          <a:xfrm>
            <a:off x="733097" y="0"/>
            <a:ext cx="1145890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18BAD95B-2F68-1AE9-3FFA-6A7F18B602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340012-0ED4-798C-40E9-35DD82CBB8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6400" y="964048"/>
            <a:ext cx="9677400" cy="1312427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64FABA-326F-A2EB-BC7E-ACD503AE0D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1676400" y="2276475"/>
            <a:ext cx="4561114" cy="3889375"/>
          </a:xfrm>
        </p:spPr>
        <p:txBody>
          <a:bodyPr/>
          <a:lstStyle>
            <a:lvl2pPr>
              <a:defRPr sz="2000"/>
            </a:lvl2pPr>
            <a:lvl3pPr>
              <a:defRPr lang="fr-CH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Quatrième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6B2B6C6-5D26-9CD6-FE53-3140BEF3F1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2"/>
          </p:nvPr>
        </p:nvSpPr>
        <p:spPr>
          <a:xfrm>
            <a:off x="6792686" y="2276475"/>
            <a:ext cx="4561114" cy="3889375"/>
          </a:xfrm>
        </p:spPr>
        <p:txBody>
          <a:bodyPr/>
          <a:lstStyle>
            <a:lvl2pPr>
              <a:defRPr sz="2000"/>
            </a:lvl2pPr>
            <a:lvl3pPr>
              <a:defRPr lang="fr-CH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Quatrième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0865AF-D0B9-F79E-77CE-51FEF350F5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REF / AUTRES INFORMATIONS</a:t>
            </a:r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96718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EBCF07-3293-F16F-BDD2-2FC0153A57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F80483A6-8851-252A-A458-3CC294FCD1F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150AB00-301C-C17E-B4A7-1438250298D4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9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119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sans fo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A1C697-B527-87EB-1849-A0B810D077BF}"/>
              </a:ext>
            </a:extLst>
          </p:cNvPr>
          <p:cNvSpPr>
            <a:spLocks/>
          </p:cNvSpPr>
          <p:nvPr userDrawn="1"/>
        </p:nvSpPr>
        <p:spPr>
          <a:xfrm>
            <a:off x="733097" y="0"/>
            <a:ext cx="1145890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340012-0ED4-798C-40E9-35DD82CBB8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6399" y="252413"/>
            <a:ext cx="4561113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64FABA-326F-A2EB-BC7E-ACD503AE0D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1676400" y="1797748"/>
            <a:ext cx="4561114" cy="4368102"/>
          </a:xfrm>
        </p:spPr>
        <p:txBody>
          <a:bodyPr/>
          <a:lstStyle>
            <a:lvl3pPr>
              <a:defRPr lang="fr-CH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Quatrième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0865AF-D0B9-F79E-77CE-51FEF350F5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REF / AUTRES INFORMATIONS</a:t>
            </a:r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4601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EBCF07-3293-F16F-BDD2-2FC0153A57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9EA9E1BA-A160-90AF-BEFD-EF63F38BB1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 hasCustomPrompt="1"/>
          </p:nvPr>
        </p:nvSpPr>
        <p:spPr>
          <a:xfrm>
            <a:off x="6792685" y="252413"/>
            <a:ext cx="4559527" cy="5913437"/>
          </a:xfrm>
        </p:spPr>
        <p:txBody>
          <a:bodyPr lIns="540000" tIns="1800000" rIns="540000" anchor="t"/>
          <a:lstStyle>
            <a:lvl1pPr marL="0" indent="0" algn="ctr">
              <a:buNone/>
              <a:defRPr sz="2000" i="1"/>
            </a:lvl1pPr>
          </a:lstStyle>
          <a:p>
            <a:r>
              <a:rPr lang="fr-CH" dirty="0"/>
              <a:t>Cliquez sur l’icône pour ajouter une image</a:t>
            </a:r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E48757C5-6B76-AC0B-470F-61E5A31CEC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6E994BA-2789-17C2-9BFD-E3A3FA4C982B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9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4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97E9DD-E993-1C2E-5DDD-1FFAD05E4AF8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75184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D08C6D-2BD1-F5BB-3F55-B6923F8DC6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2385636" y="3429000"/>
            <a:ext cx="8961814" cy="273684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3064CE-B9DE-986A-17D6-BF8B1C673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96269" y="245711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355708E-F8A6-D99C-99E0-DE5277A487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2390400" y="1997528"/>
            <a:ext cx="8961813" cy="1415143"/>
          </a:xfrm>
        </p:spPr>
        <p:txBody>
          <a:bodyPr anchor="b"/>
          <a:lstStyle>
            <a:lvl1pPr algn="l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463F764-5095-EF02-A8EE-5AAEBAD6FA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2385636" y="466851"/>
            <a:ext cx="2480278" cy="1514348"/>
          </a:xfrm>
          <a:noFill/>
        </p:spPr>
        <p:txBody>
          <a:bodyPr wrap="square" lIns="72000" tIns="72000" rIns="72000" bIns="7200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9600" b="0" dirty="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fr-FR" dirty="0"/>
              <a:t>1.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1160069-7139-E042-DF23-BEBBF4C5DBE2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9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714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avec fo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237400-2C79-7CD9-26DC-452CC393CDD2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73309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340012-0ED4-798C-40E9-35DD82CBB8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6399" y="252413"/>
            <a:ext cx="4561113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64FABA-326F-A2EB-BC7E-ACD503AE0D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1676400" y="1797748"/>
            <a:ext cx="4561114" cy="43681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lang="fr-CH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Quatrième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0865AF-D0B9-F79E-77CE-51FEF350F5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REF / AUTRES INFORMATIONS</a:t>
            </a:r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5031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EBCF07-3293-F16F-BDD2-2FC0153A57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9EA9E1BA-A160-90AF-BEFD-EF63F38BB1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 hasCustomPrompt="1"/>
          </p:nvPr>
        </p:nvSpPr>
        <p:spPr>
          <a:xfrm>
            <a:off x="6792685" y="252413"/>
            <a:ext cx="4559527" cy="5913437"/>
          </a:xfrm>
        </p:spPr>
        <p:txBody>
          <a:bodyPr lIns="540000" tIns="1800000" rIns="540000" anchor="t"/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fr-CH" dirty="0"/>
              <a:t>Cliquez sur l’icône pour ajouter une image</a:t>
            </a:r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F3FA0C8B-B531-B28F-3E63-960E8896CA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0AD47AA-02F6-A003-B782-691AFD164E44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9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866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pleine p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8C7843-5A87-8409-62EE-93015FD3D455}"/>
              </a:ext>
            </a:extLst>
          </p:cNvPr>
          <p:cNvSpPr>
            <a:spLocks/>
          </p:cNvSpPr>
          <p:nvPr userDrawn="1"/>
        </p:nvSpPr>
        <p:spPr>
          <a:xfrm>
            <a:off x="733097" y="0"/>
            <a:ext cx="1145890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12482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9EA9E1BA-A160-90AF-BEFD-EF63F38BB1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 hasCustomPrompt="1"/>
          </p:nvPr>
        </p:nvSpPr>
        <p:spPr>
          <a:xfrm>
            <a:off x="982663" y="1939715"/>
            <a:ext cx="11209337" cy="4918285"/>
          </a:xfrm>
        </p:spPr>
        <p:txBody>
          <a:bodyPr lIns="540000" tIns="1800000" rIns="540000" anchor="t"/>
          <a:lstStyle>
            <a:lvl1pPr marL="0" indent="0" algn="ctr">
              <a:buNone/>
              <a:defRPr sz="2000" i="1"/>
            </a:lvl1pPr>
          </a:lstStyle>
          <a:p>
            <a:r>
              <a:rPr lang="fr-CH" dirty="0"/>
              <a:t>Cliquez sur l’icône pour ajouter une image</a:t>
            </a:r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8F854B9A-89C3-0F64-E5F7-F94179EDDB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917044F-22B0-FA3E-8B8E-976AC3BC16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1692000" y="723900"/>
            <a:ext cx="9661800" cy="99604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2C13BBA-D310-9A66-AD3C-CEE7DD38494F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9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027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eine p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667E7F-621D-3816-7C8F-3D678DC31A51}"/>
              </a:ext>
            </a:extLst>
          </p:cNvPr>
          <p:cNvSpPr>
            <a:spLocks/>
          </p:cNvSpPr>
          <p:nvPr userDrawn="1"/>
        </p:nvSpPr>
        <p:spPr>
          <a:xfrm>
            <a:off x="733097" y="0"/>
            <a:ext cx="1145890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12482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9EA9E1BA-A160-90AF-BEFD-EF63F38BB1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3097" y="1"/>
            <a:ext cx="11458903" cy="6858000"/>
          </a:xfrm>
        </p:spPr>
        <p:txBody>
          <a:bodyPr lIns="540000" tIns="2520000" rIns="540000" anchor="t"/>
          <a:lstStyle>
            <a:lvl1pPr marL="0" indent="0" algn="ctr">
              <a:buNone/>
              <a:defRPr sz="2000" i="1"/>
            </a:lvl1pPr>
          </a:lstStyle>
          <a:p>
            <a:r>
              <a:rPr lang="fr-CH" dirty="0"/>
              <a:t>Cliquez sur l’icône pour ajouter une image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5CC8E8B-26DE-4614-0E46-E1D513AE1104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9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738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onnes + Images ronde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8BEB7C-C678-23CA-D6DE-1F49BA47A80D}"/>
              </a:ext>
            </a:extLst>
          </p:cNvPr>
          <p:cNvSpPr>
            <a:spLocks/>
          </p:cNvSpPr>
          <p:nvPr userDrawn="1"/>
        </p:nvSpPr>
        <p:spPr>
          <a:xfrm>
            <a:off x="733097" y="0"/>
            <a:ext cx="1145890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4601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8F854B9A-89C3-0F64-E5F7-F94179EDDB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42EC54F-D704-CE4E-0907-3A8F3D540A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5" hasCustomPrompt="1"/>
          </p:nvPr>
        </p:nvSpPr>
        <p:spPr>
          <a:xfrm>
            <a:off x="1692275" y="1343932"/>
            <a:ext cx="1835150" cy="1835150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5" name="Espace réservé pour une image  2">
            <a:extLst>
              <a:ext uri="{FF2B5EF4-FFF2-40B4-BE49-F238E27FC236}">
                <a16:creationId xmlns:a16="http://schemas.microsoft.com/office/drawing/2014/main" id="{61EFA036-61CE-C8A4-8061-160BD64C06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6" hasCustomPrompt="1"/>
          </p:nvPr>
        </p:nvSpPr>
        <p:spPr>
          <a:xfrm>
            <a:off x="9518650" y="1343932"/>
            <a:ext cx="1835150" cy="1835150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7" name="Espace réservé pour une image  2">
            <a:extLst>
              <a:ext uri="{FF2B5EF4-FFF2-40B4-BE49-F238E27FC236}">
                <a16:creationId xmlns:a16="http://schemas.microsoft.com/office/drawing/2014/main" id="{26170BB0-DDA3-C21B-4FD5-D44DC8A440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7" hasCustomPrompt="1"/>
          </p:nvPr>
        </p:nvSpPr>
        <p:spPr>
          <a:xfrm>
            <a:off x="6909859" y="1343932"/>
            <a:ext cx="1835150" cy="1835150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E9DBB595-0121-BF7C-08B3-D388E63E28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8" hasCustomPrompt="1"/>
          </p:nvPr>
        </p:nvSpPr>
        <p:spPr>
          <a:xfrm>
            <a:off x="4301067" y="1343932"/>
            <a:ext cx="1835150" cy="1835150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D3F1AF02-9E05-83AF-91B4-9934B6384F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1398815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7C767E2-498A-6B86-8DF1-B92BBA8696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9"/>
          </p:nvPr>
        </p:nvSpPr>
        <p:spPr>
          <a:xfrm>
            <a:off x="4007607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AAC85761-1AC2-B6DE-72ED-8FFD5A9349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0"/>
          </p:nvPr>
        </p:nvSpPr>
        <p:spPr>
          <a:xfrm>
            <a:off x="6616399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F6E3FE8A-4BC1-5DEA-73CE-FB4B48D86A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1"/>
          </p:nvPr>
        </p:nvSpPr>
        <p:spPr>
          <a:xfrm>
            <a:off x="9225191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472BFBB4-3E36-674C-3494-E525F21ED1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2" hasCustomPrompt="1"/>
          </p:nvPr>
        </p:nvSpPr>
        <p:spPr>
          <a:xfrm>
            <a:off x="4007607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4" name="Espace réservé du texte 22">
            <a:extLst>
              <a:ext uri="{FF2B5EF4-FFF2-40B4-BE49-F238E27FC236}">
                <a16:creationId xmlns:a16="http://schemas.microsoft.com/office/drawing/2014/main" id="{6284CF57-503A-8A81-1F71-03716B0DAE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1398815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5" name="Espace réservé du texte 22">
            <a:extLst>
              <a:ext uri="{FF2B5EF4-FFF2-40B4-BE49-F238E27FC236}">
                <a16:creationId xmlns:a16="http://schemas.microsoft.com/office/drawing/2014/main" id="{26D34481-A8AD-7366-E31E-D0099A89D0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6616399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6" name="Espace réservé du texte 22">
            <a:extLst>
              <a:ext uri="{FF2B5EF4-FFF2-40B4-BE49-F238E27FC236}">
                <a16:creationId xmlns:a16="http://schemas.microsoft.com/office/drawing/2014/main" id="{3A969E77-511C-436D-1599-CE6FE813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5" hasCustomPrompt="1"/>
          </p:nvPr>
        </p:nvSpPr>
        <p:spPr>
          <a:xfrm>
            <a:off x="9225191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9" name="Espace réservé de la date 28">
            <a:extLst>
              <a:ext uri="{FF2B5EF4-FFF2-40B4-BE49-F238E27FC236}">
                <a16:creationId xmlns:a16="http://schemas.microsoft.com/office/drawing/2014/main" id="{796CB17D-AA77-26C0-DA50-E95BA7DE7E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REF / AUTRES INFORMATIONS</a:t>
            </a:r>
            <a:endParaRPr lang="fr-CH" dirty="0"/>
          </a:p>
        </p:txBody>
      </p:sp>
      <p:sp>
        <p:nvSpPr>
          <p:cNvPr id="30" name="Espace réservé du numéro de diapositive 29">
            <a:extLst>
              <a:ext uri="{FF2B5EF4-FFF2-40B4-BE49-F238E27FC236}">
                <a16:creationId xmlns:a16="http://schemas.microsoft.com/office/drawing/2014/main" id="{B57B4AC1-C03C-8706-DA43-5B0BF6CEB7A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F520B73D-D5BF-74F7-6B66-7C50C00C6E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8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219F1A8-6863-A1D7-1D94-B3207FDFDAC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9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742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onnes + Images rectangulaire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83009E-07D1-564C-0596-826E35DF243F}"/>
              </a:ext>
            </a:extLst>
          </p:cNvPr>
          <p:cNvSpPr>
            <a:spLocks/>
          </p:cNvSpPr>
          <p:nvPr userDrawn="1"/>
        </p:nvSpPr>
        <p:spPr>
          <a:xfrm>
            <a:off x="733097" y="0"/>
            <a:ext cx="1145890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5031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8F854B9A-89C3-0F64-E5F7-F94179EDDB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42EC54F-D704-CE4E-0907-3A8F3D540A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5" hasCustomPrompt="1"/>
          </p:nvPr>
        </p:nvSpPr>
        <p:spPr>
          <a:xfrm>
            <a:off x="1398815" y="1670956"/>
            <a:ext cx="2422070" cy="150812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D3F1AF02-9E05-83AF-91B4-9934B6384F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1398815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7C767E2-498A-6B86-8DF1-B92BBA8696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9"/>
          </p:nvPr>
        </p:nvSpPr>
        <p:spPr>
          <a:xfrm>
            <a:off x="4003409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AAC85761-1AC2-B6DE-72ED-8FFD5A9349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0"/>
          </p:nvPr>
        </p:nvSpPr>
        <p:spPr>
          <a:xfrm>
            <a:off x="6616399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F6E3FE8A-4BC1-5DEA-73CE-FB4B48D86A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1"/>
          </p:nvPr>
        </p:nvSpPr>
        <p:spPr>
          <a:xfrm>
            <a:off x="9225191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472BFBB4-3E36-674C-3494-E525F21ED1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2" hasCustomPrompt="1"/>
          </p:nvPr>
        </p:nvSpPr>
        <p:spPr>
          <a:xfrm>
            <a:off x="4007607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4" name="Espace réservé du texte 22">
            <a:extLst>
              <a:ext uri="{FF2B5EF4-FFF2-40B4-BE49-F238E27FC236}">
                <a16:creationId xmlns:a16="http://schemas.microsoft.com/office/drawing/2014/main" id="{6284CF57-503A-8A81-1F71-03716B0DAE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1398815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5" name="Espace réservé du texte 22">
            <a:extLst>
              <a:ext uri="{FF2B5EF4-FFF2-40B4-BE49-F238E27FC236}">
                <a16:creationId xmlns:a16="http://schemas.microsoft.com/office/drawing/2014/main" id="{26D34481-A8AD-7366-E31E-D0099A89D0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6616399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6" name="Espace réservé du texte 22">
            <a:extLst>
              <a:ext uri="{FF2B5EF4-FFF2-40B4-BE49-F238E27FC236}">
                <a16:creationId xmlns:a16="http://schemas.microsoft.com/office/drawing/2014/main" id="{3A969E77-511C-436D-1599-CE6FE813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5" hasCustomPrompt="1"/>
          </p:nvPr>
        </p:nvSpPr>
        <p:spPr>
          <a:xfrm>
            <a:off x="9225191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" name="Espace réservé pour une image  2">
            <a:extLst>
              <a:ext uri="{FF2B5EF4-FFF2-40B4-BE49-F238E27FC236}">
                <a16:creationId xmlns:a16="http://schemas.microsoft.com/office/drawing/2014/main" id="{8E80DD09-A8E8-10FF-163A-96187545BD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6" hasCustomPrompt="1"/>
          </p:nvPr>
        </p:nvSpPr>
        <p:spPr>
          <a:xfrm>
            <a:off x="4003409" y="1670956"/>
            <a:ext cx="2422070" cy="150812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0" name="Espace réservé pour une image  2">
            <a:extLst>
              <a:ext uri="{FF2B5EF4-FFF2-40B4-BE49-F238E27FC236}">
                <a16:creationId xmlns:a16="http://schemas.microsoft.com/office/drawing/2014/main" id="{A41302BE-3322-E539-F947-0D15FD67BC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7" hasCustomPrompt="1"/>
          </p:nvPr>
        </p:nvSpPr>
        <p:spPr>
          <a:xfrm>
            <a:off x="6608003" y="1670956"/>
            <a:ext cx="2422070" cy="150812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A3D56C04-8ECB-BD05-AD86-148EF34307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8" hasCustomPrompt="1"/>
          </p:nvPr>
        </p:nvSpPr>
        <p:spPr>
          <a:xfrm>
            <a:off x="9212597" y="1670956"/>
            <a:ext cx="2422070" cy="150812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id="{27DFBC2C-7680-FCA6-4D95-212560AFFF8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9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REF / AUTRES INFORMATIONS</a:t>
            </a:r>
            <a:endParaRPr lang="fr-CH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C6ADDF8B-434F-8894-5D76-FA023C5C69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5E546005-03CD-1FF1-0D92-C7FFE77B96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1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09865B1-2DE1-CFC3-66DE-EAE5B9C9CAEC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9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528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onnes avec numéro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EE9F5E-47B7-1955-BEBB-DB6C0719E058}"/>
              </a:ext>
            </a:extLst>
          </p:cNvPr>
          <p:cNvSpPr>
            <a:spLocks/>
          </p:cNvSpPr>
          <p:nvPr userDrawn="1"/>
        </p:nvSpPr>
        <p:spPr>
          <a:xfrm>
            <a:off x="733097" y="0"/>
            <a:ext cx="1145890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12482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8F854B9A-89C3-0F64-E5F7-F94179EDDB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D3F1AF02-9E05-83AF-91B4-9934B6384F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1398815" y="3263674"/>
            <a:ext cx="2422070" cy="290217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7C767E2-498A-6B86-8DF1-B92BBA8696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9"/>
          </p:nvPr>
        </p:nvSpPr>
        <p:spPr>
          <a:xfrm>
            <a:off x="4003409" y="3263674"/>
            <a:ext cx="2422070" cy="290217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AAC85761-1AC2-B6DE-72ED-8FFD5A9349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0"/>
          </p:nvPr>
        </p:nvSpPr>
        <p:spPr>
          <a:xfrm>
            <a:off x="6616399" y="3263674"/>
            <a:ext cx="2422070" cy="290217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F6E3FE8A-4BC1-5DEA-73CE-FB4B48D86A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1"/>
          </p:nvPr>
        </p:nvSpPr>
        <p:spPr>
          <a:xfrm>
            <a:off x="9225191" y="3263674"/>
            <a:ext cx="2422070" cy="290217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472BFBB4-3E36-674C-3494-E525F21ED1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2" hasCustomPrompt="1"/>
          </p:nvPr>
        </p:nvSpPr>
        <p:spPr>
          <a:xfrm>
            <a:off x="4007607" y="2281798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4" name="Espace réservé du texte 22">
            <a:extLst>
              <a:ext uri="{FF2B5EF4-FFF2-40B4-BE49-F238E27FC236}">
                <a16:creationId xmlns:a16="http://schemas.microsoft.com/office/drawing/2014/main" id="{6284CF57-503A-8A81-1F71-03716B0DAE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1398815" y="2281798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5" name="Espace réservé du texte 22">
            <a:extLst>
              <a:ext uri="{FF2B5EF4-FFF2-40B4-BE49-F238E27FC236}">
                <a16:creationId xmlns:a16="http://schemas.microsoft.com/office/drawing/2014/main" id="{26D34481-A8AD-7366-E31E-D0099A89D0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6616399" y="2281798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6" name="Espace réservé du texte 22">
            <a:extLst>
              <a:ext uri="{FF2B5EF4-FFF2-40B4-BE49-F238E27FC236}">
                <a16:creationId xmlns:a16="http://schemas.microsoft.com/office/drawing/2014/main" id="{3A969E77-511C-436D-1599-CE6FE813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5" hasCustomPrompt="1"/>
          </p:nvPr>
        </p:nvSpPr>
        <p:spPr>
          <a:xfrm>
            <a:off x="9225191" y="2281798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5" name="Espace réservé du texte 22">
            <a:extLst>
              <a:ext uri="{FF2B5EF4-FFF2-40B4-BE49-F238E27FC236}">
                <a16:creationId xmlns:a16="http://schemas.microsoft.com/office/drawing/2014/main" id="{C0C30E62-7C30-29B5-3CE4-99B374B7B67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6" hasCustomPrompt="1"/>
          </p:nvPr>
        </p:nvSpPr>
        <p:spPr>
          <a:xfrm>
            <a:off x="4007607" y="1510500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No</a:t>
            </a:r>
          </a:p>
        </p:txBody>
      </p:sp>
      <p:sp>
        <p:nvSpPr>
          <p:cNvPr id="7" name="Espace réservé du texte 22">
            <a:extLst>
              <a:ext uri="{FF2B5EF4-FFF2-40B4-BE49-F238E27FC236}">
                <a16:creationId xmlns:a16="http://schemas.microsoft.com/office/drawing/2014/main" id="{0BAAB2DC-33F3-0A02-B6AA-25BD41AA3A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7" hasCustomPrompt="1"/>
          </p:nvPr>
        </p:nvSpPr>
        <p:spPr>
          <a:xfrm>
            <a:off x="1398815" y="1510500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No</a:t>
            </a:r>
          </a:p>
        </p:txBody>
      </p:sp>
      <p:sp>
        <p:nvSpPr>
          <p:cNvPr id="11" name="Espace réservé du texte 22">
            <a:extLst>
              <a:ext uri="{FF2B5EF4-FFF2-40B4-BE49-F238E27FC236}">
                <a16:creationId xmlns:a16="http://schemas.microsoft.com/office/drawing/2014/main" id="{3C48016C-3305-993F-7B11-9B063FE3FFA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8" hasCustomPrompt="1"/>
          </p:nvPr>
        </p:nvSpPr>
        <p:spPr>
          <a:xfrm>
            <a:off x="6616399" y="1510500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No</a:t>
            </a:r>
          </a:p>
        </p:txBody>
      </p:sp>
      <p:sp>
        <p:nvSpPr>
          <p:cNvPr id="13" name="Espace réservé du texte 22">
            <a:extLst>
              <a:ext uri="{FF2B5EF4-FFF2-40B4-BE49-F238E27FC236}">
                <a16:creationId xmlns:a16="http://schemas.microsoft.com/office/drawing/2014/main" id="{D43FD857-3073-0D0C-E111-F21B4DE7C8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9" hasCustomPrompt="1"/>
          </p:nvPr>
        </p:nvSpPr>
        <p:spPr>
          <a:xfrm>
            <a:off x="9225191" y="1510500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No</a:t>
            </a:r>
          </a:p>
        </p:txBody>
      </p:sp>
      <p:sp>
        <p:nvSpPr>
          <p:cNvPr id="15" name="Espace réservé de la date 14">
            <a:extLst>
              <a:ext uri="{FF2B5EF4-FFF2-40B4-BE49-F238E27FC236}">
                <a16:creationId xmlns:a16="http://schemas.microsoft.com/office/drawing/2014/main" id="{FA2AA5F3-B548-4124-16B2-5EA8A14588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REF / AUTRES INFORMATIONS</a:t>
            </a:r>
            <a:endParaRPr lang="fr-CH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157C178B-5720-9392-7F33-225654E20D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3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D743D3C2-0017-FEFF-B1BB-7AE480783D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2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DDC8E68-012A-9B90-E317-B7F42CEC1603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9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47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en évidenc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F8A683-7D5C-BAF6-47D5-801F41BF906F}"/>
              </a:ext>
            </a:extLst>
          </p:cNvPr>
          <p:cNvSpPr>
            <a:spLocks/>
          </p:cNvSpPr>
          <p:nvPr userDrawn="1"/>
        </p:nvSpPr>
        <p:spPr>
          <a:xfrm>
            <a:off x="733097" y="0"/>
            <a:ext cx="1145890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12914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8F854B9A-89C3-0F64-E5F7-F94179EDDB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EDEA98A2-25DA-DE81-6C6F-3D22D7A03F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1676400" y="1530105"/>
            <a:ext cx="9677400" cy="111512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10000" b="0">
                <a:latin typeface="+mn-lt"/>
              </a:defRPr>
            </a:lvl1pPr>
          </a:lstStyle>
          <a:p>
            <a:r>
              <a:rPr lang="fr-FR" dirty="0"/>
              <a:t>Nombre</a:t>
            </a:r>
            <a:endParaRPr lang="fr-CH" dirty="0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B2319F95-986F-EBC4-CE23-436AEF7548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1692000" y="3995057"/>
            <a:ext cx="9660213" cy="217079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CA7452E2-63FF-986F-C99E-BCD9631E71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REF / AUTRES INFORMATIONS</a:t>
            </a:r>
            <a:endParaRPr lang="fr-CH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9F97D870-9512-30D8-89B9-496E24602C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E935E6E-E8CF-6ECE-D35D-D8C75137DE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676399" y="2670515"/>
            <a:ext cx="9675813" cy="758485"/>
          </a:xfrm>
        </p:spPr>
        <p:txBody>
          <a:bodyPr/>
          <a:lstStyle>
            <a:lvl1pPr marL="0" indent="0">
              <a:buNone/>
              <a:defRPr sz="4800"/>
            </a:lvl1pPr>
          </a:lstStyle>
          <a:p>
            <a:pPr lvl="0"/>
            <a:r>
              <a:rPr lang="fr-FR" dirty="0"/>
              <a:t>Devise ou Sous-titre</a:t>
            </a:r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A3045D04-AE4C-368A-480F-831E19EA87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4CA20F2-4FF3-7F89-1DC6-5DE5F843B7F4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9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796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BC964D-4BB8-56C1-E19D-CC746745A877}"/>
              </a:ext>
            </a:extLst>
          </p:cNvPr>
          <p:cNvSpPr>
            <a:spLocks/>
          </p:cNvSpPr>
          <p:nvPr userDrawn="1"/>
        </p:nvSpPr>
        <p:spPr>
          <a:xfrm>
            <a:off x="725215" y="0"/>
            <a:ext cx="1146678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6582A7E-D75E-E8C4-E3EB-5028303CBB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6400" y="964048"/>
            <a:ext cx="9677400" cy="1312427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ECB9FFB-DC48-47DF-6F89-BBF0B9B55C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REF / AUTRES INFORMATIONS</a:t>
            </a:r>
            <a:endParaRPr lang="fr-CH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ABCE3E-1C2A-AD68-BADE-793A2B9D8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12914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8800B0A-AEB9-0642-76BE-51BCC1B823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5ADB57B-AF2B-A3D3-E53D-A6F8752B961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7" name="Espace réservé du texte 13">
            <a:extLst>
              <a:ext uri="{FF2B5EF4-FFF2-40B4-BE49-F238E27FC236}">
                <a16:creationId xmlns:a16="http://schemas.microsoft.com/office/drawing/2014/main" id="{0D66ED6E-61FB-A6DC-288E-74678C93E3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E8A44DB-89C6-FE5C-0302-B5A307FC50E2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9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509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48E992-5D31-5FCA-8DEF-3667F6BB66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0"/>
            <a:ext cx="7252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AC3981B-7750-7550-C950-DA2E7CD2BB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2390400" y="1514347"/>
            <a:ext cx="8961813" cy="3464380"/>
          </a:xfrm>
          <a:prstGeom prst="rect">
            <a:avLst/>
          </a:prstGeom>
        </p:spPr>
        <p:txBody>
          <a:bodyPr anchor="b"/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pour écrire un</a:t>
            </a:r>
            <a:br>
              <a:rPr lang="fr-FR" dirty="0"/>
            </a:br>
            <a:r>
              <a:rPr lang="fr-FR" dirty="0"/>
              <a:t>Message de fin</a:t>
            </a:r>
            <a:endParaRPr lang="fr-CH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63D6EEF-07C4-598D-64CD-56EA9BCC9A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REF / AUTRES INFORMATIONS</a:t>
            </a:r>
            <a:endParaRPr lang="fr-CH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76EC0160-8999-A6B3-1253-8ACF57353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12483" y="2528238"/>
            <a:ext cx="457200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57B0A8E9-EB8C-1310-46E5-B033C998AA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4376479B-74DE-3CA5-A4F8-8362DD4860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A790B62-C5CC-A639-9A2C-91C5398F157F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9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545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6738CA4-69FC-41EF-330F-C7F187793CB7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7252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CF481F-DF7F-0C06-78DB-050361357A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2388813" y="6356350"/>
            <a:ext cx="3457575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REF / AUTRES INFORMATIONS</a:t>
            </a:r>
            <a:endParaRPr lang="fr-CH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E693A299-5FEE-468C-5A1B-E45CAF4A37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2390400" y="1985946"/>
            <a:ext cx="8961813" cy="3464380"/>
          </a:xfrm>
          <a:prstGeom prst="rect">
            <a:avLst/>
          </a:prstGeom>
        </p:spPr>
        <p:txBody>
          <a:bodyPr lIns="72000" anchor="t"/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14" name="Espace réservé du texte 7">
            <a:extLst>
              <a:ext uri="{FF2B5EF4-FFF2-40B4-BE49-F238E27FC236}">
                <a16:creationId xmlns:a16="http://schemas.microsoft.com/office/drawing/2014/main" id="{9F7318D0-0A96-0461-53B8-C9C2D9A7BC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2388813" y="981075"/>
            <a:ext cx="8964987" cy="533273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le texte comme cet exemple : CONFÉRENCE DE PRESSE DU DATE (</a:t>
            </a:r>
            <a:r>
              <a:rPr lang="fr-FR" dirty="0" err="1"/>
              <a:t>jj.mm.aa</a:t>
            </a:r>
            <a:r>
              <a:rPr lang="fr-FR" dirty="0"/>
              <a:t>)</a:t>
            </a: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E55209F1-01DE-371F-DC0B-17209E3754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 hasCustomPrompt="1"/>
          </p:nvPr>
        </p:nvSpPr>
        <p:spPr>
          <a:xfrm>
            <a:off x="2390399" y="1514346"/>
            <a:ext cx="8961813" cy="471600"/>
          </a:xfrm>
        </p:spPr>
        <p:txBody>
          <a:bodyPr lIns="72000"/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ajouter en majuscules un SURTITRE / MOT-CLÉ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96D6FBC-D9C3-06F2-5122-9746E907BEDA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9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48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C24B7F8-8672-E6FE-BDBD-BB9AD43092F9}"/>
              </a:ext>
            </a:extLst>
          </p:cNvPr>
          <p:cNvSpPr>
            <a:spLocks/>
          </p:cNvSpPr>
          <p:nvPr userDrawn="1"/>
        </p:nvSpPr>
        <p:spPr>
          <a:xfrm>
            <a:off x="743958" y="0"/>
            <a:ext cx="1161423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0508162-D050-FA80-8351-3B4E3931AB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6400" y="964048"/>
            <a:ext cx="9677400" cy="131242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CB9B5A-9142-E472-9961-207A7A2C5F4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2388637" y="2276475"/>
            <a:ext cx="8965162" cy="3889375"/>
          </a:xfrm>
        </p:spPr>
        <p:txBody>
          <a:bodyPr/>
          <a:lstStyle>
            <a:lvl3pPr>
              <a:defRPr lang="fr-CH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48AF2B-2ABD-5CCB-2489-8C168E63B4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REF / AUTRES INFORMATIONS</a:t>
            </a:r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4A462B-7315-EE3D-EB03-A9B77464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75949" y="2526391"/>
            <a:ext cx="4572001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1401CE1-B24F-59CA-7D13-25BA1B8B29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9382D337-0945-5091-80BB-4422499436F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2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ACC23C1D-991F-C3CB-B034-89C36BAFE3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0871201" y="6356350"/>
            <a:ext cx="481012" cy="365125"/>
          </a:xfrm>
          <a:prstGeom prst="rect">
            <a:avLst/>
          </a:prstGeom>
        </p:spPr>
        <p:txBody>
          <a:bodyPr lIns="72000" tIns="72000" rIns="0" bIns="7200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62B60BD-1E12-CEE2-4DC6-C3C422A083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31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185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1B5E0F-509A-BCFE-ABB3-C45D7782B54E}"/>
              </a:ext>
            </a:extLst>
          </p:cNvPr>
          <p:cNvSpPr>
            <a:spLocks/>
          </p:cNvSpPr>
          <p:nvPr userDrawn="1"/>
        </p:nvSpPr>
        <p:spPr>
          <a:xfrm>
            <a:off x="733097" y="0"/>
            <a:ext cx="1145890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AA4CD8-AFE0-EE76-C066-5A41CE6DBC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-1896718" y="2528238"/>
            <a:ext cx="457200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E73973A-BAF0-B638-AD0C-E8A4BE00653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692000" y="981075"/>
            <a:ext cx="8964987" cy="533400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>
            <a:lvl1pPr lvl="0" indent="0">
              <a:lnSpc>
                <a:spcPct val="90000"/>
              </a:lnSpc>
              <a:spcBef>
                <a:spcPts val="0"/>
              </a:spcBef>
              <a:buSzPct val="105000"/>
              <a:buFont typeface="Wingdings" panose="05000000000000000000" pitchFamily="2" charset="2"/>
              <a:buNone/>
              <a:defRPr sz="1400" b="1"/>
            </a:lvl1pPr>
            <a:lvl2pPr indent="0">
              <a:lnSpc>
                <a:spcPct val="90000"/>
              </a:lnSpc>
              <a:spcBef>
                <a:spcPts val="700"/>
              </a:spcBef>
              <a:buSzPct val="105000"/>
              <a:buFont typeface="Arial" panose="020B0604020202020204" pitchFamily="34" charset="0"/>
              <a:buNone/>
              <a:defRPr sz="2000"/>
            </a:lvl2pPr>
            <a:lvl3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lang="fr-CH" dirty="0" smtClean="0"/>
            </a:lvl3pPr>
            <a:lvl4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4pPr>
            <a:lvl5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fr-CH" dirty="0"/>
              <a:t>SOMMAIRE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5231A62-11A2-9A41-BEBA-11E0564AF2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2388637" y="1866900"/>
            <a:ext cx="8965162" cy="4298950"/>
          </a:xfrm>
        </p:spPr>
        <p:txBody>
          <a:bodyPr/>
          <a:lstStyle>
            <a:lvl1pPr marL="1077913" indent="-1077913">
              <a:spcBef>
                <a:spcPts val="2400"/>
              </a:spcBef>
              <a:buClr>
                <a:schemeClr val="accent4"/>
              </a:buClr>
              <a:buSzPct val="200000"/>
              <a:buFont typeface="+mj-lt"/>
              <a:buAutoNum type="arabicPeriod"/>
              <a:defRPr>
                <a:latin typeface="+mj-lt"/>
              </a:defRPr>
            </a:lvl1pPr>
            <a:lvl2pPr marL="270000" indent="0">
              <a:buNone/>
              <a:defRPr/>
            </a:lvl2pPr>
            <a:lvl3pPr>
              <a:defRPr lang="fr-C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BF06C2E-00F3-E4AB-93FB-4FCE154D878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9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048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 colonne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CF12AC-19A4-9E39-45AA-AA756FF535B0}"/>
              </a:ext>
            </a:extLst>
          </p:cNvPr>
          <p:cNvSpPr>
            <a:spLocks/>
          </p:cNvSpPr>
          <p:nvPr userDrawn="1"/>
        </p:nvSpPr>
        <p:spPr>
          <a:xfrm>
            <a:off x="733097" y="0"/>
            <a:ext cx="1145890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AA4CD8-AFE0-EE76-C066-5A41CE6DBC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-1897148" y="2528238"/>
            <a:ext cx="457200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E73973A-BAF0-B638-AD0C-E8A4BE00653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692000" y="981075"/>
            <a:ext cx="8964987" cy="533400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>
            <a:lvl1pPr lvl="0" indent="0">
              <a:lnSpc>
                <a:spcPct val="90000"/>
              </a:lnSpc>
              <a:spcBef>
                <a:spcPts val="0"/>
              </a:spcBef>
              <a:buSzPct val="105000"/>
              <a:buFont typeface="Wingdings" panose="05000000000000000000" pitchFamily="2" charset="2"/>
              <a:buNone/>
              <a:defRPr sz="1400" b="1"/>
            </a:lvl1pPr>
            <a:lvl2pPr indent="0">
              <a:lnSpc>
                <a:spcPct val="90000"/>
              </a:lnSpc>
              <a:spcBef>
                <a:spcPts val="700"/>
              </a:spcBef>
              <a:buSzPct val="105000"/>
              <a:buFont typeface="Arial" panose="020B0604020202020204" pitchFamily="34" charset="0"/>
              <a:buNone/>
              <a:defRPr sz="2000"/>
            </a:lvl2pPr>
            <a:lvl3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lang="fr-CH" dirty="0" smtClean="0"/>
            </a:lvl3pPr>
            <a:lvl4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4pPr>
            <a:lvl5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fr-CH" dirty="0"/>
              <a:t>SOMMAIRE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5231A62-11A2-9A41-BEBA-11E0564AF2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1692001" y="1866900"/>
            <a:ext cx="9660212" cy="4298950"/>
          </a:xfrm>
        </p:spPr>
        <p:txBody>
          <a:bodyPr numCol="2" spcCol="720000"/>
          <a:lstStyle>
            <a:lvl1pPr marL="1077913" indent="-1077913">
              <a:spcBef>
                <a:spcPts val="2400"/>
              </a:spcBef>
              <a:buClr>
                <a:schemeClr val="accent4"/>
              </a:buClr>
              <a:buSzPct val="200000"/>
              <a:buFont typeface="+mj-lt"/>
              <a:buAutoNum type="arabicPeriod"/>
              <a:defRPr>
                <a:latin typeface="+mj-lt"/>
              </a:defRPr>
            </a:lvl1pPr>
            <a:lvl2pPr marL="270000" indent="0">
              <a:buNone/>
              <a:defRPr/>
            </a:lvl2pPr>
            <a:lvl3pPr>
              <a:defRPr lang="fr-C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7CFE0EA-8E37-7591-0756-FD79AA632258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9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170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97E9DD-E993-1C2E-5DDD-1FFAD05E4AF8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7252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D08C6D-2BD1-F5BB-3F55-B6923F8DC6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2385636" y="3429000"/>
            <a:ext cx="8961814" cy="273684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3064CE-B9DE-986A-17D6-BF8B1C673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12484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355708E-F8A6-D99C-99E0-DE5277A487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2390400" y="1997528"/>
            <a:ext cx="8961813" cy="1415143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463F764-5095-EF02-A8EE-5AAEBAD6FA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2385636" y="466851"/>
            <a:ext cx="2480278" cy="1514348"/>
          </a:xfrm>
          <a:noFill/>
        </p:spPr>
        <p:txBody>
          <a:bodyPr wrap="square" lIns="72000" tIns="72000" rIns="72000" bIns="7200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9600" b="0" dirty="0" smtClean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fr-FR" dirty="0"/>
              <a:t>1.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14D4B57-31CA-C37B-AC9E-698B8D099AB9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56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727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C24B7F8-8672-E6FE-BDBD-BB9AD43092F9}"/>
              </a:ext>
            </a:extLst>
          </p:cNvPr>
          <p:cNvSpPr>
            <a:spLocks/>
          </p:cNvSpPr>
          <p:nvPr userDrawn="1"/>
        </p:nvSpPr>
        <p:spPr>
          <a:xfrm>
            <a:off x="733097" y="0"/>
            <a:ext cx="1145890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0508162-D050-FA80-8351-3B4E3931AB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6400" y="964048"/>
            <a:ext cx="9677400" cy="1312427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CB9B5A-9142-E472-9961-207A7A2C5F4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2388637" y="2276475"/>
            <a:ext cx="8965162" cy="3889375"/>
          </a:xfrm>
        </p:spPr>
        <p:txBody>
          <a:bodyPr/>
          <a:lstStyle>
            <a:lvl3pPr>
              <a:defRPr lang="fr-CH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Quatrième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48AF2B-2ABD-5CCB-2489-8C168E63B4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REF / AUTRES INFORMATIONS</a:t>
            </a:r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4A462B-7315-EE3D-EB03-A9B77464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5031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D0211F-D980-5A70-2106-ACF3F64479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1401CE1-B24F-59CA-7D13-25BA1B8B29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0952C7CE-2AFD-468A-54A5-C5F092E5E5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2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3E4AE6C-6936-6727-D953-26FDE931A05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56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459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4147256-8D86-9018-B8E0-23493A6758B8}"/>
              </a:ext>
            </a:extLst>
          </p:cNvPr>
          <p:cNvSpPr>
            <a:spLocks/>
          </p:cNvSpPr>
          <p:nvPr userDrawn="1"/>
        </p:nvSpPr>
        <p:spPr>
          <a:xfrm>
            <a:off x="733097" y="0"/>
            <a:ext cx="1145890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18BAD95B-2F68-1AE9-3FFA-6A7F18B602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340012-0ED4-798C-40E9-35DD82CBB8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6400" y="964048"/>
            <a:ext cx="9677400" cy="1312427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64FABA-326F-A2EB-BC7E-ACD503AE0D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1676400" y="2276475"/>
            <a:ext cx="4561114" cy="3889375"/>
          </a:xfrm>
        </p:spPr>
        <p:txBody>
          <a:bodyPr/>
          <a:lstStyle>
            <a:lvl2pPr>
              <a:defRPr sz="2000"/>
            </a:lvl2pPr>
            <a:lvl3pPr>
              <a:defRPr lang="fr-CH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Quatrième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6B2B6C6-5D26-9CD6-FE53-3140BEF3F1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2"/>
          </p:nvPr>
        </p:nvSpPr>
        <p:spPr>
          <a:xfrm>
            <a:off x="6792686" y="2276475"/>
            <a:ext cx="4561114" cy="3889375"/>
          </a:xfrm>
        </p:spPr>
        <p:txBody>
          <a:bodyPr/>
          <a:lstStyle>
            <a:lvl2pPr>
              <a:defRPr sz="2000"/>
            </a:lvl2pPr>
            <a:lvl3pPr>
              <a:defRPr lang="fr-CH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Quatrième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0865AF-D0B9-F79E-77CE-51FEF350F5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REF / AUTRES INFORMATIONS</a:t>
            </a:r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5031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EBCF07-3293-F16F-BDD2-2FC0153A57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B5B4D4A9-5F4C-C69E-23D0-33C2416713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2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7AEBAEE-3184-D67D-E003-DF7D57A70193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56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653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sans fon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A1C697-B527-87EB-1849-A0B810D077BF}"/>
              </a:ext>
            </a:extLst>
          </p:cNvPr>
          <p:cNvSpPr>
            <a:spLocks/>
          </p:cNvSpPr>
          <p:nvPr userDrawn="1"/>
        </p:nvSpPr>
        <p:spPr>
          <a:xfrm>
            <a:off x="733097" y="0"/>
            <a:ext cx="1145890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340012-0ED4-798C-40E9-35DD82CBB8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6399" y="252413"/>
            <a:ext cx="4561113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64FABA-326F-A2EB-BC7E-ACD503AE0D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1676400" y="1797748"/>
            <a:ext cx="4561114" cy="4368102"/>
          </a:xfrm>
        </p:spPr>
        <p:txBody>
          <a:bodyPr/>
          <a:lstStyle>
            <a:lvl3pPr>
              <a:defRPr lang="fr-CH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Quatrième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0865AF-D0B9-F79E-77CE-51FEF350F5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REF / AUTRES INFORMATIONS</a:t>
            </a:r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5031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EBCF07-3293-F16F-BDD2-2FC0153A57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9EA9E1BA-A160-90AF-BEFD-EF63F38BB1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 hasCustomPrompt="1"/>
          </p:nvPr>
        </p:nvSpPr>
        <p:spPr>
          <a:xfrm>
            <a:off x="6792685" y="252413"/>
            <a:ext cx="4559527" cy="5913437"/>
          </a:xfrm>
        </p:spPr>
        <p:txBody>
          <a:bodyPr lIns="540000" tIns="1800000" rIns="540000" anchor="t"/>
          <a:lstStyle>
            <a:lvl1pPr marL="0" indent="0" algn="ctr">
              <a:buNone/>
              <a:defRPr sz="2000" i="1"/>
            </a:lvl1pPr>
          </a:lstStyle>
          <a:p>
            <a:r>
              <a:rPr lang="fr-CH" dirty="0"/>
              <a:t>Cliquez sur l’icône pour ajouter une image</a:t>
            </a:r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AB7C0026-EC9B-7F63-5C3D-AFFC4F94C0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2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9084F0E-CC46-00D8-A6E5-3BB15531EDD7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56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230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avec fon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237400-2C79-7CD9-26DC-452CC393CDD2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7252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340012-0ED4-798C-40E9-35DD82CBB8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6399" y="252413"/>
            <a:ext cx="4561113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64FABA-326F-A2EB-BC7E-ACD503AE0D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1676400" y="1797748"/>
            <a:ext cx="4561114" cy="43681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lang="fr-CH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Quatrième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0865AF-D0B9-F79E-77CE-51FEF350F5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REF / AUTRES INFORMATIONS</a:t>
            </a:r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12914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EBCF07-3293-F16F-BDD2-2FC0153A57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9EA9E1BA-A160-90AF-BEFD-EF63F38BB1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 hasCustomPrompt="1"/>
          </p:nvPr>
        </p:nvSpPr>
        <p:spPr>
          <a:xfrm>
            <a:off x="6792685" y="252413"/>
            <a:ext cx="4559527" cy="5913437"/>
          </a:xfrm>
        </p:spPr>
        <p:txBody>
          <a:bodyPr lIns="540000" tIns="1800000" rIns="540000" anchor="t"/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fr-CH" dirty="0"/>
              <a:t>Cliquez sur l’icône pour ajouter une image</a:t>
            </a:r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F4E30F49-64C0-D4E3-702E-D7CA65B9B92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2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576EE81-EA99-2187-95D3-2A477F3F3EE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56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371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pleine p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8C7843-5A87-8409-62EE-93015FD3D455}"/>
              </a:ext>
            </a:extLst>
          </p:cNvPr>
          <p:cNvSpPr>
            <a:spLocks/>
          </p:cNvSpPr>
          <p:nvPr userDrawn="1"/>
        </p:nvSpPr>
        <p:spPr>
          <a:xfrm>
            <a:off x="733097" y="0"/>
            <a:ext cx="1145890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5031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9EA9E1BA-A160-90AF-BEFD-EF63F38BB1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2663" y="1939715"/>
            <a:ext cx="11209337" cy="4918285"/>
          </a:xfrm>
        </p:spPr>
        <p:txBody>
          <a:bodyPr lIns="540000" tIns="1800000" rIns="540000" anchor="t"/>
          <a:lstStyle>
            <a:lvl1pPr marL="0" indent="0" algn="ctr">
              <a:buNone/>
              <a:defRPr sz="2000" i="1"/>
            </a:lvl1pPr>
          </a:lstStyle>
          <a:p>
            <a:r>
              <a:rPr lang="fr-CH" dirty="0"/>
              <a:t>Cliquez sur l’icône pour ajouter une image</a:t>
            </a:r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8F854B9A-89C3-0F64-E5F7-F94179EDDB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917044F-22B0-FA3E-8B8E-976AC3BC16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1692000" y="723900"/>
            <a:ext cx="9661800" cy="99604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4CAE44B-29BE-774F-EF55-DE78F57DCAF2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56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366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eine p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667E7F-621D-3816-7C8F-3D678DC31A51}"/>
              </a:ext>
            </a:extLst>
          </p:cNvPr>
          <p:cNvSpPr>
            <a:spLocks/>
          </p:cNvSpPr>
          <p:nvPr userDrawn="1"/>
        </p:nvSpPr>
        <p:spPr>
          <a:xfrm>
            <a:off x="733097" y="0"/>
            <a:ext cx="1145890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5031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9EA9E1BA-A160-90AF-BEFD-EF63F38BB1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65738" y="1"/>
            <a:ext cx="10426262" cy="6858000"/>
          </a:xfrm>
        </p:spPr>
        <p:txBody>
          <a:bodyPr lIns="540000" tIns="2520000" rIns="540000" anchor="t"/>
          <a:lstStyle>
            <a:lvl1pPr marL="0" indent="0" algn="ctr">
              <a:buNone/>
              <a:defRPr sz="2000" i="1"/>
            </a:lvl1pPr>
          </a:lstStyle>
          <a:p>
            <a:r>
              <a:rPr lang="fr-CH" dirty="0"/>
              <a:t>Cliquez sur l’icône pour ajouter une image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5DB3C62-164D-59F4-0645-ADB52422626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56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684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onnes + Images ronde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8BEB7C-C678-23CA-D6DE-1F49BA47A80D}"/>
              </a:ext>
            </a:extLst>
          </p:cNvPr>
          <p:cNvSpPr>
            <a:spLocks/>
          </p:cNvSpPr>
          <p:nvPr userDrawn="1"/>
        </p:nvSpPr>
        <p:spPr>
          <a:xfrm>
            <a:off x="725215" y="0"/>
            <a:ext cx="1146678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12914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8F854B9A-89C3-0F64-E5F7-F94179EDDB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42EC54F-D704-CE4E-0907-3A8F3D540A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5" hasCustomPrompt="1"/>
          </p:nvPr>
        </p:nvSpPr>
        <p:spPr>
          <a:xfrm>
            <a:off x="1692275" y="1343932"/>
            <a:ext cx="1835150" cy="183515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5" name="Espace réservé pour une image  2">
            <a:extLst>
              <a:ext uri="{FF2B5EF4-FFF2-40B4-BE49-F238E27FC236}">
                <a16:creationId xmlns:a16="http://schemas.microsoft.com/office/drawing/2014/main" id="{61EFA036-61CE-C8A4-8061-160BD64C06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6" hasCustomPrompt="1"/>
          </p:nvPr>
        </p:nvSpPr>
        <p:spPr>
          <a:xfrm>
            <a:off x="9518650" y="1343932"/>
            <a:ext cx="1835150" cy="183515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7" name="Espace réservé pour une image  2">
            <a:extLst>
              <a:ext uri="{FF2B5EF4-FFF2-40B4-BE49-F238E27FC236}">
                <a16:creationId xmlns:a16="http://schemas.microsoft.com/office/drawing/2014/main" id="{26170BB0-DDA3-C21B-4FD5-D44DC8A440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7" hasCustomPrompt="1"/>
          </p:nvPr>
        </p:nvSpPr>
        <p:spPr>
          <a:xfrm>
            <a:off x="6909859" y="1343932"/>
            <a:ext cx="1835150" cy="183515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E9DBB595-0121-BF7C-08B3-D388E63E28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8" hasCustomPrompt="1"/>
          </p:nvPr>
        </p:nvSpPr>
        <p:spPr>
          <a:xfrm>
            <a:off x="4301067" y="1343932"/>
            <a:ext cx="1835150" cy="183515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D3F1AF02-9E05-83AF-91B4-9934B6384F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1398815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7C767E2-498A-6B86-8DF1-B92BBA8696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9"/>
          </p:nvPr>
        </p:nvSpPr>
        <p:spPr>
          <a:xfrm>
            <a:off x="4007607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AAC85761-1AC2-B6DE-72ED-8FFD5A9349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0"/>
          </p:nvPr>
        </p:nvSpPr>
        <p:spPr>
          <a:xfrm>
            <a:off x="6616399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F6E3FE8A-4BC1-5DEA-73CE-FB4B48D86A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1"/>
          </p:nvPr>
        </p:nvSpPr>
        <p:spPr>
          <a:xfrm>
            <a:off x="9225191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472BFBB4-3E36-674C-3494-E525F21ED1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2" hasCustomPrompt="1"/>
          </p:nvPr>
        </p:nvSpPr>
        <p:spPr>
          <a:xfrm>
            <a:off x="4007607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4" name="Espace réservé du texte 22">
            <a:extLst>
              <a:ext uri="{FF2B5EF4-FFF2-40B4-BE49-F238E27FC236}">
                <a16:creationId xmlns:a16="http://schemas.microsoft.com/office/drawing/2014/main" id="{6284CF57-503A-8A81-1F71-03716B0DAE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1398815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5" name="Espace réservé du texte 22">
            <a:extLst>
              <a:ext uri="{FF2B5EF4-FFF2-40B4-BE49-F238E27FC236}">
                <a16:creationId xmlns:a16="http://schemas.microsoft.com/office/drawing/2014/main" id="{26D34481-A8AD-7366-E31E-D0099A89D0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6616399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6" name="Espace réservé du texte 22">
            <a:extLst>
              <a:ext uri="{FF2B5EF4-FFF2-40B4-BE49-F238E27FC236}">
                <a16:creationId xmlns:a16="http://schemas.microsoft.com/office/drawing/2014/main" id="{3A969E77-511C-436D-1599-CE6FE813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5" hasCustomPrompt="1"/>
          </p:nvPr>
        </p:nvSpPr>
        <p:spPr>
          <a:xfrm>
            <a:off x="9225191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9" name="Espace réservé de la date 28">
            <a:extLst>
              <a:ext uri="{FF2B5EF4-FFF2-40B4-BE49-F238E27FC236}">
                <a16:creationId xmlns:a16="http://schemas.microsoft.com/office/drawing/2014/main" id="{796CB17D-AA77-26C0-DA50-E95BA7DE7E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REF / AUTRES INFORMATIONS</a:t>
            </a:r>
            <a:endParaRPr lang="fr-CH" dirty="0"/>
          </a:p>
        </p:txBody>
      </p:sp>
      <p:sp>
        <p:nvSpPr>
          <p:cNvPr id="30" name="Espace réservé du numéro de diapositive 29">
            <a:extLst>
              <a:ext uri="{FF2B5EF4-FFF2-40B4-BE49-F238E27FC236}">
                <a16:creationId xmlns:a16="http://schemas.microsoft.com/office/drawing/2014/main" id="{B57B4AC1-C03C-8706-DA43-5B0BF6CEB7A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EB26335A-B82C-6C04-305A-19CDEC41CC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8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2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8800697-29B4-F433-96BB-8EF7262AB726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73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22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4147256-8D86-9018-B8E0-23493A6758B8}"/>
              </a:ext>
            </a:extLst>
          </p:cNvPr>
          <p:cNvSpPr>
            <a:spLocks/>
          </p:cNvSpPr>
          <p:nvPr userDrawn="1"/>
        </p:nvSpPr>
        <p:spPr>
          <a:xfrm>
            <a:off x="743958" y="0"/>
            <a:ext cx="114401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18BAD95B-2F68-1AE9-3FFA-6A7F18B602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340012-0ED4-798C-40E9-35DD82CBB8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64FABA-326F-A2EB-BC7E-ACD503AE0D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1676400" y="2276475"/>
            <a:ext cx="4561114" cy="3889375"/>
          </a:xfrm>
        </p:spPr>
        <p:txBody>
          <a:bodyPr/>
          <a:lstStyle>
            <a:lvl2pPr>
              <a:defRPr sz="2000"/>
            </a:lvl2pPr>
            <a:lvl3pPr>
              <a:defRPr lang="fr-CH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6B2B6C6-5D26-9CD6-FE53-3140BEF3F1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2"/>
          </p:nvPr>
        </p:nvSpPr>
        <p:spPr>
          <a:xfrm>
            <a:off x="6792686" y="2276475"/>
            <a:ext cx="4561114" cy="3889375"/>
          </a:xfrm>
        </p:spPr>
        <p:txBody>
          <a:bodyPr/>
          <a:lstStyle>
            <a:lvl2pPr>
              <a:defRPr sz="2000"/>
            </a:lvl2pPr>
            <a:lvl3pPr>
              <a:defRPr lang="fr-CH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0865AF-D0B9-F79E-77CE-51FEF350F5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REF / AUTRES INFORMATIONS</a:t>
            </a:r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75949" y="2528238"/>
            <a:ext cx="4572001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79FDF54E-5F9D-8BB9-8346-30395FCA3E0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2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230C9C8-DB1D-1C6B-BE8B-BB8D19011D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0871201" y="6356350"/>
            <a:ext cx="481012" cy="365125"/>
          </a:xfrm>
          <a:prstGeom prst="rect">
            <a:avLst/>
          </a:prstGeom>
        </p:spPr>
        <p:txBody>
          <a:bodyPr tIns="72000" rIns="0" bIns="7200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E0AE056-7702-3D2A-EC6C-D6D35D706E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31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910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onnes + Images rectangulaire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83009E-07D1-564C-0596-826E35DF243F}"/>
              </a:ext>
            </a:extLst>
          </p:cNvPr>
          <p:cNvSpPr>
            <a:spLocks/>
          </p:cNvSpPr>
          <p:nvPr userDrawn="1"/>
        </p:nvSpPr>
        <p:spPr>
          <a:xfrm>
            <a:off x="733097" y="0"/>
            <a:ext cx="1145890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4601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8F854B9A-89C3-0F64-E5F7-F94179EDDB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42EC54F-D704-CE4E-0907-3A8F3D540A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5" hasCustomPrompt="1"/>
          </p:nvPr>
        </p:nvSpPr>
        <p:spPr>
          <a:xfrm>
            <a:off x="1398815" y="1670956"/>
            <a:ext cx="2422070" cy="1508125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D3F1AF02-9E05-83AF-91B4-9934B6384F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1398815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7C767E2-498A-6B86-8DF1-B92BBA8696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9"/>
          </p:nvPr>
        </p:nvSpPr>
        <p:spPr>
          <a:xfrm>
            <a:off x="4003409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AAC85761-1AC2-B6DE-72ED-8FFD5A9349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0"/>
          </p:nvPr>
        </p:nvSpPr>
        <p:spPr>
          <a:xfrm>
            <a:off x="6616399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F6E3FE8A-4BC1-5DEA-73CE-FB4B48D86A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1"/>
          </p:nvPr>
        </p:nvSpPr>
        <p:spPr>
          <a:xfrm>
            <a:off x="9225191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472BFBB4-3E36-674C-3494-E525F21ED1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2" hasCustomPrompt="1"/>
          </p:nvPr>
        </p:nvSpPr>
        <p:spPr>
          <a:xfrm>
            <a:off x="4007607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4" name="Espace réservé du texte 22">
            <a:extLst>
              <a:ext uri="{FF2B5EF4-FFF2-40B4-BE49-F238E27FC236}">
                <a16:creationId xmlns:a16="http://schemas.microsoft.com/office/drawing/2014/main" id="{6284CF57-503A-8A81-1F71-03716B0DAE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1398815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5" name="Espace réservé du texte 22">
            <a:extLst>
              <a:ext uri="{FF2B5EF4-FFF2-40B4-BE49-F238E27FC236}">
                <a16:creationId xmlns:a16="http://schemas.microsoft.com/office/drawing/2014/main" id="{26D34481-A8AD-7366-E31E-D0099A89D0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6616399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6" name="Espace réservé du texte 22">
            <a:extLst>
              <a:ext uri="{FF2B5EF4-FFF2-40B4-BE49-F238E27FC236}">
                <a16:creationId xmlns:a16="http://schemas.microsoft.com/office/drawing/2014/main" id="{3A969E77-511C-436D-1599-CE6FE813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5" hasCustomPrompt="1"/>
          </p:nvPr>
        </p:nvSpPr>
        <p:spPr>
          <a:xfrm>
            <a:off x="9225191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" name="Espace réservé pour une image  2">
            <a:extLst>
              <a:ext uri="{FF2B5EF4-FFF2-40B4-BE49-F238E27FC236}">
                <a16:creationId xmlns:a16="http://schemas.microsoft.com/office/drawing/2014/main" id="{8E80DD09-A8E8-10FF-163A-96187545BD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6" hasCustomPrompt="1"/>
          </p:nvPr>
        </p:nvSpPr>
        <p:spPr>
          <a:xfrm>
            <a:off x="4003409" y="1670956"/>
            <a:ext cx="2422070" cy="1508125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0" name="Espace réservé pour une image  2">
            <a:extLst>
              <a:ext uri="{FF2B5EF4-FFF2-40B4-BE49-F238E27FC236}">
                <a16:creationId xmlns:a16="http://schemas.microsoft.com/office/drawing/2014/main" id="{A41302BE-3322-E539-F947-0D15FD67BC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7" hasCustomPrompt="1"/>
          </p:nvPr>
        </p:nvSpPr>
        <p:spPr>
          <a:xfrm>
            <a:off x="6608003" y="1670956"/>
            <a:ext cx="2422070" cy="1508125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A3D56C04-8ECB-BD05-AD86-148EF34307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8" hasCustomPrompt="1"/>
          </p:nvPr>
        </p:nvSpPr>
        <p:spPr>
          <a:xfrm>
            <a:off x="9212597" y="1670956"/>
            <a:ext cx="2422070" cy="1508125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id="{27DFBC2C-7680-FCA6-4D95-212560AFFF8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9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REF / AUTRES INFORMATIONS</a:t>
            </a:r>
            <a:endParaRPr lang="fr-CH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C6ADDF8B-434F-8894-5D76-FA023C5C69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754A678C-A336-8056-9250-5ED46FDD20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1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2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3E65F65-1B1B-104E-602A-6B06D5FC2C4A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56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05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onnes avec numéro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EE9F5E-47B7-1955-BEBB-DB6C0719E058}"/>
              </a:ext>
            </a:extLst>
          </p:cNvPr>
          <p:cNvSpPr>
            <a:spLocks/>
          </p:cNvSpPr>
          <p:nvPr userDrawn="1"/>
        </p:nvSpPr>
        <p:spPr>
          <a:xfrm>
            <a:off x="733097" y="0"/>
            <a:ext cx="1145890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8F854B9A-89C3-0F64-E5F7-F94179EDDB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D3F1AF02-9E05-83AF-91B4-9934B6384F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1398815" y="3263674"/>
            <a:ext cx="2422070" cy="290217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7C767E2-498A-6B86-8DF1-B92BBA8696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9"/>
          </p:nvPr>
        </p:nvSpPr>
        <p:spPr>
          <a:xfrm>
            <a:off x="4003409" y="3263674"/>
            <a:ext cx="2422070" cy="290217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AAC85761-1AC2-B6DE-72ED-8FFD5A9349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0"/>
          </p:nvPr>
        </p:nvSpPr>
        <p:spPr>
          <a:xfrm>
            <a:off x="6616399" y="3263674"/>
            <a:ext cx="2422070" cy="290217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F6E3FE8A-4BC1-5DEA-73CE-FB4B48D86A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1"/>
          </p:nvPr>
        </p:nvSpPr>
        <p:spPr>
          <a:xfrm>
            <a:off x="9225191" y="3263674"/>
            <a:ext cx="2422070" cy="290217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472BFBB4-3E36-674C-3494-E525F21ED1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2" hasCustomPrompt="1"/>
          </p:nvPr>
        </p:nvSpPr>
        <p:spPr>
          <a:xfrm>
            <a:off x="4007607" y="2281798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4" name="Espace réservé du texte 22">
            <a:extLst>
              <a:ext uri="{FF2B5EF4-FFF2-40B4-BE49-F238E27FC236}">
                <a16:creationId xmlns:a16="http://schemas.microsoft.com/office/drawing/2014/main" id="{6284CF57-503A-8A81-1F71-03716B0DAE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1398815" y="2281798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5" name="Espace réservé du texte 22">
            <a:extLst>
              <a:ext uri="{FF2B5EF4-FFF2-40B4-BE49-F238E27FC236}">
                <a16:creationId xmlns:a16="http://schemas.microsoft.com/office/drawing/2014/main" id="{26D34481-A8AD-7366-E31E-D0099A89D0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6616399" y="2281798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6" name="Espace réservé du texte 22">
            <a:extLst>
              <a:ext uri="{FF2B5EF4-FFF2-40B4-BE49-F238E27FC236}">
                <a16:creationId xmlns:a16="http://schemas.microsoft.com/office/drawing/2014/main" id="{3A969E77-511C-436D-1599-CE6FE813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5" hasCustomPrompt="1"/>
          </p:nvPr>
        </p:nvSpPr>
        <p:spPr>
          <a:xfrm>
            <a:off x="9225191" y="2281798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5" name="Espace réservé du texte 22">
            <a:extLst>
              <a:ext uri="{FF2B5EF4-FFF2-40B4-BE49-F238E27FC236}">
                <a16:creationId xmlns:a16="http://schemas.microsoft.com/office/drawing/2014/main" id="{C0C30E62-7C30-29B5-3CE4-99B374B7B67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6" hasCustomPrompt="1"/>
          </p:nvPr>
        </p:nvSpPr>
        <p:spPr>
          <a:xfrm>
            <a:off x="4007607" y="1510500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b="1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No</a:t>
            </a:r>
          </a:p>
        </p:txBody>
      </p:sp>
      <p:sp>
        <p:nvSpPr>
          <p:cNvPr id="7" name="Espace réservé du texte 22">
            <a:extLst>
              <a:ext uri="{FF2B5EF4-FFF2-40B4-BE49-F238E27FC236}">
                <a16:creationId xmlns:a16="http://schemas.microsoft.com/office/drawing/2014/main" id="{0BAAB2DC-33F3-0A02-B6AA-25BD41AA3A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7" hasCustomPrompt="1"/>
          </p:nvPr>
        </p:nvSpPr>
        <p:spPr>
          <a:xfrm>
            <a:off x="1398815" y="1510500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b="1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No</a:t>
            </a:r>
          </a:p>
        </p:txBody>
      </p:sp>
      <p:sp>
        <p:nvSpPr>
          <p:cNvPr id="11" name="Espace réservé du texte 22">
            <a:extLst>
              <a:ext uri="{FF2B5EF4-FFF2-40B4-BE49-F238E27FC236}">
                <a16:creationId xmlns:a16="http://schemas.microsoft.com/office/drawing/2014/main" id="{3C48016C-3305-993F-7B11-9B063FE3FFA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8" hasCustomPrompt="1"/>
          </p:nvPr>
        </p:nvSpPr>
        <p:spPr>
          <a:xfrm>
            <a:off x="6616399" y="1510500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b="1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No</a:t>
            </a:r>
          </a:p>
        </p:txBody>
      </p:sp>
      <p:sp>
        <p:nvSpPr>
          <p:cNvPr id="13" name="Espace réservé du texte 22">
            <a:extLst>
              <a:ext uri="{FF2B5EF4-FFF2-40B4-BE49-F238E27FC236}">
                <a16:creationId xmlns:a16="http://schemas.microsoft.com/office/drawing/2014/main" id="{D43FD857-3073-0D0C-E111-F21B4DE7C8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9" hasCustomPrompt="1"/>
          </p:nvPr>
        </p:nvSpPr>
        <p:spPr>
          <a:xfrm>
            <a:off x="9225191" y="1510500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b="1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No</a:t>
            </a:r>
          </a:p>
        </p:txBody>
      </p:sp>
      <p:sp>
        <p:nvSpPr>
          <p:cNvPr id="15" name="Espace réservé de la date 14">
            <a:extLst>
              <a:ext uri="{FF2B5EF4-FFF2-40B4-BE49-F238E27FC236}">
                <a16:creationId xmlns:a16="http://schemas.microsoft.com/office/drawing/2014/main" id="{FA2AA5F3-B548-4124-16B2-5EA8A14588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30"/>
          </p:nvPr>
        </p:nvSpPr>
        <p:spPr>
          <a:xfrm>
            <a:off x="1638299" y="6342062"/>
            <a:ext cx="3457575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REF / AUTRES INFORMATIONS</a:t>
            </a:r>
            <a:endParaRPr lang="fr-CH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157C178B-5720-9392-7F33-225654E20D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31"/>
          </p:nvPr>
        </p:nvSpPr>
        <p:spPr>
          <a:xfrm>
            <a:off x="10872788" y="6342062"/>
            <a:ext cx="48101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8" name="Espace réservé du pied de page 5">
            <a:extLst>
              <a:ext uri="{FF2B5EF4-FFF2-40B4-BE49-F238E27FC236}">
                <a16:creationId xmlns:a16="http://schemas.microsoft.com/office/drawing/2014/main" id="{400AD5C9-DF84-9DFB-77E8-1E6B00DEE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5031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6" name="Espace réservé du texte 13">
            <a:extLst>
              <a:ext uri="{FF2B5EF4-FFF2-40B4-BE49-F238E27FC236}">
                <a16:creationId xmlns:a16="http://schemas.microsoft.com/office/drawing/2014/main" id="{2D9B1F45-D666-7E69-77C9-5C64D95662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2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2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31003CE-6C84-A4E7-2369-28F9C44889B3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56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42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en évidenc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F8A683-7D5C-BAF6-47D5-801F41BF906F}"/>
              </a:ext>
            </a:extLst>
          </p:cNvPr>
          <p:cNvSpPr>
            <a:spLocks/>
          </p:cNvSpPr>
          <p:nvPr userDrawn="1"/>
        </p:nvSpPr>
        <p:spPr>
          <a:xfrm>
            <a:off x="733097" y="0"/>
            <a:ext cx="1145890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4601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8F854B9A-89C3-0F64-E5F7-F94179EDDB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EDEA98A2-25DA-DE81-6C6F-3D22D7A03F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1676400" y="1530105"/>
            <a:ext cx="9677400" cy="111512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10000" b="0">
                <a:latin typeface="+mn-lt"/>
              </a:defRPr>
            </a:lvl1pPr>
          </a:lstStyle>
          <a:p>
            <a:r>
              <a:rPr lang="fr-FR" dirty="0"/>
              <a:t>Nombre</a:t>
            </a:r>
            <a:endParaRPr lang="fr-CH" dirty="0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B2319F95-986F-EBC4-CE23-436AEF7548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1692000" y="3995057"/>
            <a:ext cx="9660213" cy="217079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CA7452E2-63FF-986F-C99E-BCD9631E71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REF / AUTRES INFORMATIONS</a:t>
            </a:r>
            <a:endParaRPr lang="fr-CH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9F97D870-9512-30D8-89B9-496E24602C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E935E6E-E8CF-6ECE-D35D-D8C75137DE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676399" y="2670515"/>
            <a:ext cx="9675813" cy="758485"/>
          </a:xfrm>
        </p:spPr>
        <p:txBody>
          <a:bodyPr/>
          <a:lstStyle>
            <a:lvl1pPr marL="0" indent="0">
              <a:buNone/>
              <a:defRPr sz="4800"/>
            </a:lvl1pPr>
          </a:lstStyle>
          <a:p>
            <a:pPr lvl="0"/>
            <a:r>
              <a:rPr lang="fr-FR" dirty="0"/>
              <a:t>Devise ou Sous-titre</a:t>
            </a:r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BAAA1B88-2D05-BCE5-38F9-B50F048014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2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A2C124D-DB58-E10E-957D-E8182E94A30B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56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463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BC964D-4BB8-56C1-E19D-CC746745A877}"/>
              </a:ext>
            </a:extLst>
          </p:cNvPr>
          <p:cNvSpPr>
            <a:spLocks/>
          </p:cNvSpPr>
          <p:nvPr userDrawn="1"/>
        </p:nvSpPr>
        <p:spPr>
          <a:xfrm>
            <a:off x="733097" y="0"/>
            <a:ext cx="1145890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6582A7E-D75E-E8C4-E3EB-5028303CBB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6400" y="964048"/>
            <a:ext cx="9677400" cy="1312427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ECB9FFB-DC48-47DF-6F89-BBF0B9B55C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REF / AUTRES INFORMATIONS</a:t>
            </a:r>
            <a:endParaRPr lang="fr-CH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ABCE3E-1C2A-AD68-BADE-793A2B9D8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4601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8800B0A-AEB9-0642-76BE-51BCC1B823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5ADB57B-AF2B-A3D3-E53D-A6F8752B961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7" name="Espace réservé du texte 13">
            <a:extLst>
              <a:ext uri="{FF2B5EF4-FFF2-40B4-BE49-F238E27FC236}">
                <a16:creationId xmlns:a16="http://schemas.microsoft.com/office/drawing/2014/main" id="{CB286266-E7C7-C39D-5D0C-79974C3E0F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2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14020DB-B6D6-9163-02A8-D0630B580A3A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56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252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48E992-5D31-5FCA-8DEF-3667F6BB669D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7252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AC3981B-7750-7550-C950-DA2E7CD2BB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2390400" y="1514347"/>
            <a:ext cx="8961813" cy="3464380"/>
          </a:xfrm>
          <a:prstGeom prst="rect">
            <a:avLst/>
          </a:prstGeom>
        </p:spPr>
        <p:txBody>
          <a:bodyPr anchor="b"/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pour écrire un</a:t>
            </a:r>
            <a:br>
              <a:rPr lang="fr-FR" dirty="0"/>
            </a:br>
            <a:r>
              <a:rPr lang="fr-FR" dirty="0"/>
              <a:t>Message de fin</a:t>
            </a:r>
            <a:endParaRPr lang="fr-CH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63D6EEF-07C4-598D-64CD-56EA9BCC9A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REF / AUTRES INFORMATIONS</a:t>
            </a:r>
            <a:endParaRPr lang="fr-CH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76EC0160-8999-A6B3-1253-8ACF57353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12484" y="2528238"/>
            <a:ext cx="457200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57B0A8E9-EB8C-1310-46E5-B033C998AA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FAB5BD6F-23C7-B569-57E2-FBCAC1F343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2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FB5A9C3-1F59-9F3C-C7B7-A186AFB94F40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43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487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6738CA4-69FC-41EF-330F-C7F187793CB7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7252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CF481F-DF7F-0C06-78DB-050361357A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2388813" y="6356350"/>
            <a:ext cx="3457575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REF / AUTRES INFORMATIONS</a:t>
            </a:r>
            <a:endParaRPr lang="fr-CH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DC8CAC39-02B2-C2FE-A22E-7594E64273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2390400" y="1985946"/>
            <a:ext cx="8961813" cy="3464380"/>
          </a:xfrm>
          <a:prstGeom prst="rect">
            <a:avLst/>
          </a:prstGeom>
        </p:spPr>
        <p:txBody>
          <a:bodyPr lIns="72000" anchor="t"/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E01FD0C3-220C-FE05-DC42-BC529EAB94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2388813" y="981075"/>
            <a:ext cx="8964987" cy="533273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le texte comme cet exemple : CONFÉRENCE DE PRESSE DU DATE (</a:t>
            </a:r>
            <a:r>
              <a:rPr lang="fr-FR" dirty="0" err="1"/>
              <a:t>jj.mm.aa</a:t>
            </a:r>
            <a:r>
              <a:rPr lang="fr-FR" dirty="0"/>
              <a:t>)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56E1FCC9-0D75-887D-064B-662DAB4BD6B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 hasCustomPrompt="1"/>
          </p:nvPr>
        </p:nvSpPr>
        <p:spPr>
          <a:xfrm>
            <a:off x="2390399" y="1514346"/>
            <a:ext cx="8961813" cy="471600"/>
          </a:xfrm>
        </p:spPr>
        <p:txBody>
          <a:bodyPr lIns="72000"/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ajouter en majuscules un SURTITRE / MOT-CLÉ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7413B35-3F67-F73A-3617-EBC50A50A6A6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56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235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1B5E0F-509A-BCFE-ABB3-C45D7782B54E}"/>
              </a:ext>
            </a:extLst>
          </p:cNvPr>
          <p:cNvSpPr>
            <a:spLocks/>
          </p:cNvSpPr>
          <p:nvPr userDrawn="1"/>
        </p:nvSpPr>
        <p:spPr>
          <a:xfrm>
            <a:off x="725215" y="0"/>
            <a:ext cx="1146678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AA4CD8-AFE0-EE76-C066-5A41CE6DBC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-1912914" y="2528238"/>
            <a:ext cx="457200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E73973A-BAF0-B638-AD0C-E8A4BE00653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692000" y="981075"/>
            <a:ext cx="8964987" cy="533400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>
            <a:lvl1pPr lvl="0" indent="0">
              <a:lnSpc>
                <a:spcPct val="90000"/>
              </a:lnSpc>
              <a:spcBef>
                <a:spcPts val="0"/>
              </a:spcBef>
              <a:buSzPct val="105000"/>
              <a:buFont typeface="Wingdings" panose="05000000000000000000" pitchFamily="2" charset="2"/>
              <a:buNone/>
              <a:defRPr sz="1400" b="1"/>
            </a:lvl1pPr>
            <a:lvl2pPr indent="0">
              <a:lnSpc>
                <a:spcPct val="90000"/>
              </a:lnSpc>
              <a:spcBef>
                <a:spcPts val="700"/>
              </a:spcBef>
              <a:buSzPct val="105000"/>
              <a:buFont typeface="Arial" panose="020B0604020202020204" pitchFamily="34" charset="0"/>
              <a:buNone/>
              <a:defRPr sz="2000"/>
            </a:lvl2pPr>
            <a:lvl3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lang="fr-CH" dirty="0" smtClean="0"/>
            </a:lvl3pPr>
            <a:lvl4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4pPr>
            <a:lvl5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fr-CH" dirty="0"/>
              <a:t>SOMMAIRE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5231A62-11A2-9A41-BEBA-11E0564AF2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2388637" y="1866900"/>
            <a:ext cx="8965162" cy="4298950"/>
          </a:xfrm>
        </p:spPr>
        <p:txBody>
          <a:bodyPr/>
          <a:lstStyle>
            <a:lvl1pPr marL="1077913" indent="-1077913">
              <a:spcBef>
                <a:spcPts val="2400"/>
              </a:spcBef>
              <a:buClr>
                <a:schemeClr val="accent5"/>
              </a:buClr>
              <a:buSzPct val="200000"/>
              <a:buFont typeface="+mj-lt"/>
              <a:buAutoNum type="arabicPeriod"/>
              <a:defRPr>
                <a:latin typeface="+mj-lt"/>
              </a:defRPr>
            </a:lvl1pPr>
            <a:lvl2pPr marL="270000" indent="0">
              <a:buNone/>
              <a:defRPr/>
            </a:lvl2pPr>
            <a:lvl3pPr>
              <a:defRPr lang="fr-C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5685F27-4398-D38D-29AE-D8357D7CEDFB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56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023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 colonne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CF12AC-19A4-9E39-45AA-AA756FF535B0}"/>
              </a:ext>
            </a:extLst>
          </p:cNvPr>
          <p:cNvSpPr>
            <a:spLocks/>
          </p:cNvSpPr>
          <p:nvPr userDrawn="1"/>
        </p:nvSpPr>
        <p:spPr>
          <a:xfrm>
            <a:off x="725215" y="0"/>
            <a:ext cx="1146678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AA4CD8-AFE0-EE76-C066-5A41CE6DBC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-1912483" y="2528238"/>
            <a:ext cx="457200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E73973A-BAF0-B638-AD0C-E8A4BE00653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692000" y="981075"/>
            <a:ext cx="8964987" cy="533400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>
            <a:lvl1pPr lvl="0" indent="0">
              <a:lnSpc>
                <a:spcPct val="90000"/>
              </a:lnSpc>
              <a:spcBef>
                <a:spcPts val="0"/>
              </a:spcBef>
              <a:buSzPct val="105000"/>
              <a:buFont typeface="Wingdings" panose="05000000000000000000" pitchFamily="2" charset="2"/>
              <a:buNone/>
              <a:defRPr sz="1400" b="1"/>
            </a:lvl1pPr>
            <a:lvl2pPr indent="0">
              <a:lnSpc>
                <a:spcPct val="90000"/>
              </a:lnSpc>
              <a:spcBef>
                <a:spcPts val="700"/>
              </a:spcBef>
              <a:buSzPct val="105000"/>
              <a:buFont typeface="Arial" panose="020B0604020202020204" pitchFamily="34" charset="0"/>
              <a:buNone/>
              <a:defRPr sz="2000"/>
            </a:lvl2pPr>
            <a:lvl3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lang="fr-CH" dirty="0" smtClean="0"/>
            </a:lvl3pPr>
            <a:lvl4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4pPr>
            <a:lvl5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fr-CH" dirty="0"/>
              <a:t>SOMMAIRE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5231A62-11A2-9A41-BEBA-11E0564AF2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1692001" y="1866900"/>
            <a:ext cx="9660212" cy="4298950"/>
          </a:xfrm>
        </p:spPr>
        <p:txBody>
          <a:bodyPr numCol="2" spcCol="720000"/>
          <a:lstStyle>
            <a:lvl1pPr marL="1077913" indent="-1077913">
              <a:spcBef>
                <a:spcPts val="2400"/>
              </a:spcBef>
              <a:buClr>
                <a:schemeClr val="accent5"/>
              </a:buClr>
              <a:buSzPct val="200000"/>
              <a:buFont typeface="+mj-lt"/>
              <a:buAutoNum type="arabicPeriod"/>
              <a:defRPr>
                <a:latin typeface="+mj-lt"/>
              </a:defRPr>
            </a:lvl1pPr>
            <a:lvl2pPr marL="270000" indent="0">
              <a:buNone/>
              <a:defRPr/>
            </a:lvl2pPr>
            <a:lvl3pPr>
              <a:defRPr lang="fr-C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C0BF8FA-EC0F-F7AF-31D4-0911CF9D05FB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86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715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97E9DD-E993-1C2E-5DDD-1FFAD05E4AF8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7252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D08C6D-2BD1-F5BB-3F55-B6923F8DC6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2385636" y="3429000"/>
            <a:ext cx="8961814" cy="273684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3064CE-B9DE-986A-17D6-BF8B1C673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12914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355708E-F8A6-D99C-99E0-DE5277A487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2390400" y="1997528"/>
            <a:ext cx="8961813" cy="1415143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463F764-5095-EF02-A8EE-5AAEBAD6FA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2385636" y="466851"/>
            <a:ext cx="2480278" cy="1514348"/>
          </a:xfrm>
          <a:noFill/>
        </p:spPr>
        <p:txBody>
          <a:bodyPr wrap="square" lIns="72000" tIns="72000" rIns="72000" bIns="7200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9600" b="0" dirty="0" smtClean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fr-FR" dirty="0"/>
              <a:t>1.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EC35209-C754-52F2-0D00-7CAF26F9960F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86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685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C24B7F8-8672-E6FE-BDBD-BB9AD43092F9}"/>
              </a:ext>
            </a:extLst>
          </p:cNvPr>
          <p:cNvSpPr>
            <a:spLocks/>
          </p:cNvSpPr>
          <p:nvPr userDrawn="1"/>
        </p:nvSpPr>
        <p:spPr>
          <a:xfrm>
            <a:off x="725215" y="0"/>
            <a:ext cx="1146678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0508162-D050-FA80-8351-3B4E3931AB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6400" y="964048"/>
            <a:ext cx="9677400" cy="1312427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CB9B5A-9142-E472-9961-207A7A2C5F4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2388637" y="2276475"/>
            <a:ext cx="8965162" cy="3889375"/>
          </a:xfrm>
        </p:spPr>
        <p:txBody>
          <a:bodyPr/>
          <a:lstStyle>
            <a:lvl3pPr>
              <a:defRPr lang="fr-CH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Quatrième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48AF2B-2ABD-5CCB-2489-8C168E63B4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REF / AUTRES INFORMATIONS</a:t>
            </a:r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4A462B-7315-EE3D-EB03-A9B77464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4599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D0211F-D980-5A70-2106-ACF3F64479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1401CE1-B24F-59CA-7D13-25BA1B8B29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7A22AFA1-1C9E-F998-CC15-64C3A6B999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94E1278-3A77-0504-6FBB-EB0C51B52C17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56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39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sans fo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A1C697-B527-87EB-1849-A0B810D077BF}"/>
              </a:ext>
            </a:extLst>
          </p:cNvPr>
          <p:cNvSpPr>
            <a:spLocks/>
          </p:cNvSpPr>
          <p:nvPr userDrawn="1"/>
        </p:nvSpPr>
        <p:spPr>
          <a:xfrm>
            <a:off x="743958" y="0"/>
            <a:ext cx="114401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340012-0ED4-798C-40E9-35DD82CBB8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6399" y="252413"/>
            <a:ext cx="4561113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64FABA-326F-A2EB-BC7E-ACD503AE0D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1676400" y="1797748"/>
            <a:ext cx="4561114" cy="4368102"/>
          </a:xfrm>
        </p:spPr>
        <p:txBody>
          <a:bodyPr/>
          <a:lstStyle>
            <a:lvl3pPr>
              <a:defRPr lang="fr-CH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0865AF-D0B9-F79E-77CE-51FEF350F5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REF / AUTRES INFORMATIONS</a:t>
            </a:r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77796" y="2530085"/>
            <a:ext cx="4572001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9EA9E1BA-A160-90AF-BEFD-EF63F38BB1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 hasCustomPrompt="1"/>
          </p:nvPr>
        </p:nvSpPr>
        <p:spPr>
          <a:xfrm>
            <a:off x="6792685" y="252413"/>
            <a:ext cx="4559527" cy="5913437"/>
          </a:xfrm>
        </p:spPr>
        <p:txBody>
          <a:bodyPr lIns="540000" tIns="1800000" rIns="540000" anchor="t"/>
          <a:lstStyle>
            <a:lvl1pPr marL="0" indent="0" algn="ctr">
              <a:buNone/>
              <a:defRPr sz="2000" i="1"/>
            </a:lvl1pPr>
          </a:lstStyle>
          <a:p>
            <a:r>
              <a:rPr lang="fr-CH" dirty="0"/>
              <a:t>Cliquez sur l’icône pour ajouter une image</a:t>
            </a:r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DD40E6B9-0D87-D3C1-9B86-31B0D7AD063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2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7F3FECB2-3D48-505E-B4C3-652DEACD9EE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0871201" y="6356350"/>
            <a:ext cx="481012" cy="365125"/>
          </a:xfrm>
          <a:prstGeom prst="rect">
            <a:avLst/>
          </a:prstGeom>
        </p:spPr>
        <p:txBody>
          <a:bodyPr tIns="72000" rIns="0" bIns="7200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15B3CC3-907E-3749-8F09-0CE40A74C5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31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1257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4147256-8D86-9018-B8E0-23493A6758B8}"/>
              </a:ext>
            </a:extLst>
          </p:cNvPr>
          <p:cNvSpPr>
            <a:spLocks/>
          </p:cNvSpPr>
          <p:nvPr userDrawn="1"/>
        </p:nvSpPr>
        <p:spPr>
          <a:xfrm>
            <a:off x="725215" y="0"/>
            <a:ext cx="1146678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18BAD95B-2F68-1AE9-3FFA-6A7F18B602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340012-0ED4-798C-40E9-35DD82CBB8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6400" y="964048"/>
            <a:ext cx="9677400" cy="1312427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64FABA-326F-A2EB-BC7E-ACD503AE0D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1676400" y="2276475"/>
            <a:ext cx="4561114" cy="3889375"/>
          </a:xfrm>
        </p:spPr>
        <p:txBody>
          <a:bodyPr/>
          <a:lstStyle>
            <a:lvl2pPr>
              <a:defRPr sz="2000"/>
            </a:lvl2pPr>
            <a:lvl3pPr>
              <a:defRPr lang="fr-CH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Quatrième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6B2B6C6-5D26-9CD6-FE53-3140BEF3F1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2"/>
          </p:nvPr>
        </p:nvSpPr>
        <p:spPr>
          <a:xfrm>
            <a:off x="6792686" y="2276475"/>
            <a:ext cx="4561114" cy="3889375"/>
          </a:xfrm>
        </p:spPr>
        <p:txBody>
          <a:bodyPr/>
          <a:lstStyle>
            <a:lvl2pPr>
              <a:defRPr sz="2000"/>
            </a:lvl2pPr>
            <a:lvl3pPr>
              <a:defRPr lang="fr-CH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Quatrième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0865AF-D0B9-F79E-77CE-51FEF350F5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REF / AUTRES INFORMATIONS</a:t>
            </a:r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5031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EBCF07-3293-F16F-BDD2-2FC0153A57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3DCC5EE8-9ABF-F647-C12D-F1EC5C6F77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CCE6563-059D-381B-9E6D-5E08E0FC871F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56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75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sans fon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A1C697-B527-87EB-1849-A0B810D077BF}"/>
              </a:ext>
            </a:extLst>
          </p:cNvPr>
          <p:cNvSpPr>
            <a:spLocks/>
          </p:cNvSpPr>
          <p:nvPr userDrawn="1"/>
        </p:nvSpPr>
        <p:spPr>
          <a:xfrm>
            <a:off x="725215" y="0"/>
            <a:ext cx="1146678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340012-0ED4-798C-40E9-35DD82CBB8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6399" y="252413"/>
            <a:ext cx="4561113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64FABA-326F-A2EB-BC7E-ACD503AE0D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1676400" y="1797748"/>
            <a:ext cx="4561114" cy="4368102"/>
          </a:xfrm>
        </p:spPr>
        <p:txBody>
          <a:bodyPr/>
          <a:lstStyle>
            <a:lvl3pPr>
              <a:defRPr lang="fr-CH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Quatrième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0865AF-D0B9-F79E-77CE-51FEF350F5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REF / AUTRES INFORMATIONS</a:t>
            </a:r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96718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EBCF07-3293-F16F-BDD2-2FC0153A57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9EA9E1BA-A160-90AF-BEFD-EF63F38BB1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 hasCustomPrompt="1"/>
          </p:nvPr>
        </p:nvSpPr>
        <p:spPr>
          <a:xfrm>
            <a:off x="6792685" y="252413"/>
            <a:ext cx="4559527" cy="5913437"/>
          </a:xfrm>
        </p:spPr>
        <p:txBody>
          <a:bodyPr lIns="540000" tIns="1800000" rIns="540000" anchor="t"/>
          <a:lstStyle>
            <a:lvl1pPr marL="0" indent="0" algn="ctr">
              <a:buNone/>
              <a:defRPr sz="2000" i="1"/>
            </a:lvl1pPr>
          </a:lstStyle>
          <a:p>
            <a:r>
              <a:rPr lang="fr-CH" dirty="0"/>
              <a:t>Cliquez sur l’icône pour ajouter une image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17CED5DA-40C0-B1FF-72D8-38D9B2C5A70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E5B8BFF-FBE2-A12D-CF9D-7A1B7B5591C9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56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839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avec fon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237400-2C79-7CD9-26DC-452CC393CDD2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7252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340012-0ED4-798C-40E9-35DD82CBB8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6399" y="252413"/>
            <a:ext cx="4561113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64FABA-326F-A2EB-BC7E-ACD503AE0D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1676400" y="1797748"/>
            <a:ext cx="4561114" cy="43681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lang="fr-CH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Quatrième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0865AF-D0B9-F79E-77CE-51FEF350F5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REF / AUTRES INFORMATIONS</a:t>
            </a:r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89265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EBCF07-3293-F16F-BDD2-2FC0153A57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9EA9E1BA-A160-90AF-BEFD-EF63F38BB1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 hasCustomPrompt="1"/>
          </p:nvPr>
        </p:nvSpPr>
        <p:spPr>
          <a:xfrm>
            <a:off x="6792685" y="252413"/>
            <a:ext cx="4559527" cy="5913437"/>
          </a:xfrm>
        </p:spPr>
        <p:txBody>
          <a:bodyPr lIns="540000" tIns="1800000" rIns="540000" anchor="t"/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fr-CH" dirty="0"/>
              <a:t>Cliquez sur l’icône pour ajouter une image</a:t>
            </a:r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2314EFC1-87D9-3C3B-F85D-DB69DE3054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7C4786C-E800-3C34-3B06-2F31B875C82D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6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71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pleine pa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8C7843-5A87-8409-62EE-93015FD3D455}"/>
              </a:ext>
            </a:extLst>
          </p:cNvPr>
          <p:cNvSpPr>
            <a:spLocks/>
          </p:cNvSpPr>
          <p:nvPr userDrawn="1"/>
        </p:nvSpPr>
        <p:spPr>
          <a:xfrm>
            <a:off x="725215" y="0"/>
            <a:ext cx="1146678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4601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9EA9E1BA-A160-90AF-BEFD-EF63F38BB1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2663" y="1939715"/>
            <a:ext cx="11209337" cy="4918285"/>
          </a:xfrm>
        </p:spPr>
        <p:txBody>
          <a:bodyPr lIns="540000" tIns="1800000" rIns="540000" anchor="t"/>
          <a:lstStyle>
            <a:lvl1pPr marL="0" indent="0" algn="ctr">
              <a:buNone/>
              <a:defRPr sz="2000" i="1"/>
            </a:lvl1pPr>
          </a:lstStyle>
          <a:p>
            <a:r>
              <a:rPr lang="fr-CH" dirty="0"/>
              <a:t>Cliquez sur l’icône pour ajouter une image</a:t>
            </a:r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8F854B9A-89C3-0F64-E5F7-F94179EDDB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917044F-22B0-FA3E-8B8E-976AC3BC16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1692000" y="723900"/>
            <a:ext cx="9661800" cy="99604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4E18935-9B2C-C2F4-F32E-447D094C1176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43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799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eine pa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667E7F-621D-3816-7C8F-3D678DC31A51}"/>
              </a:ext>
            </a:extLst>
          </p:cNvPr>
          <p:cNvSpPr>
            <a:spLocks/>
          </p:cNvSpPr>
          <p:nvPr userDrawn="1"/>
        </p:nvSpPr>
        <p:spPr>
          <a:xfrm>
            <a:off x="725214" y="0"/>
            <a:ext cx="114667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12484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9EA9E1BA-A160-90AF-BEFD-EF63F38BB1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7593" y="1"/>
            <a:ext cx="10954407" cy="6858000"/>
          </a:xfrm>
        </p:spPr>
        <p:txBody>
          <a:bodyPr lIns="540000" tIns="2520000" rIns="540000" anchor="t"/>
          <a:lstStyle>
            <a:lvl1pPr marL="0" indent="0" algn="ctr">
              <a:buNone/>
              <a:defRPr sz="2000" i="1"/>
            </a:lvl1pPr>
          </a:lstStyle>
          <a:p>
            <a:r>
              <a:rPr lang="fr-CH" dirty="0"/>
              <a:t>Cliquez sur l’icône pour ajouter une image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36083C0-D501-6D58-B46F-F29652873A14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43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544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onnes + Images ronde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8BEB7C-C678-23CA-D6DE-1F49BA47A80D}"/>
              </a:ext>
            </a:extLst>
          </p:cNvPr>
          <p:cNvSpPr>
            <a:spLocks/>
          </p:cNvSpPr>
          <p:nvPr userDrawn="1"/>
        </p:nvSpPr>
        <p:spPr>
          <a:xfrm>
            <a:off x="725215" y="0"/>
            <a:ext cx="1146678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12482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8F854B9A-89C3-0F64-E5F7-F94179EDDB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42EC54F-D704-CE4E-0907-3A8F3D540A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5" hasCustomPrompt="1"/>
          </p:nvPr>
        </p:nvSpPr>
        <p:spPr>
          <a:xfrm>
            <a:off x="1692275" y="1343932"/>
            <a:ext cx="1835150" cy="1835150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5" name="Espace réservé pour une image  2">
            <a:extLst>
              <a:ext uri="{FF2B5EF4-FFF2-40B4-BE49-F238E27FC236}">
                <a16:creationId xmlns:a16="http://schemas.microsoft.com/office/drawing/2014/main" id="{61EFA036-61CE-C8A4-8061-160BD64C06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6" hasCustomPrompt="1"/>
          </p:nvPr>
        </p:nvSpPr>
        <p:spPr>
          <a:xfrm>
            <a:off x="9518650" y="1343932"/>
            <a:ext cx="1835150" cy="1835150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7" name="Espace réservé pour une image  2">
            <a:extLst>
              <a:ext uri="{FF2B5EF4-FFF2-40B4-BE49-F238E27FC236}">
                <a16:creationId xmlns:a16="http://schemas.microsoft.com/office/drawing/2014/main" id="{26170BB0-DDA3-C21B-4FD5-D44DC8A440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7" hasCustomPrompt="1"/>
          </p:nvPr>
        </p:nvSpPr>
        <p:spPr>
          <a:xfrm>
            <a:off x="6909859" y="1343932"/>
            <a:ext cx="1835150" cy="1835150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E9DBB595-0121-BF7C-08B3-D388E63E28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8" hasCustomPrompt="1"/>
          </p:nvPr>
        </p:nvSpPr>
        <p:spPr>
          <a:xfrm>
            <a:off x="4301067" y="1343932"/>
            <a:ext cx="1835150" cy="1835150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D3F1AF02-9E05-83AF-91B4-9934B6384F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1398815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7C767E2-498A-6B86-8DF1-B92BBA8696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9"/>
          </p:nvPr>
        </p:nvSpPr>
        <p:spPr>
          <a:xfrm>
            <a:off x="4007607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AAC85761-1AC2-B6DE-72ED-8FFD5A9349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0"/>
          </p:nvPr>
        </p:nvSpPr>
        <p:spPr>
          <a:xfrm>
            <a:off x="6616399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F6E3FE8A-4BC1-5DEA-73CE-FB4B48D86A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1"/>
          </p:nvPr>
        </p:nvSpPr>
        <p:spPr>
          <a:xfrm>
            <a:off x="9225191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472BFBB4-3E36-674C-3494-E525F21ED1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2" hasCustomPrompt="1"/>
          </p:nvPr>
        </p:nvSpPr>
        <p:spPr>
          <a:xfrm>
            <a:off x="4007607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4" name="Espace réservé du texte 22">
            <a:extLst>
              <a:ext uri="{FF2B5EF4-FFF2-40B4-BE49-F238E27FC236}">
                <a16:creationId xmlns:a16="http://schemas.microsoft.com/office/drawing/2014/main" id="{6284CF57-503A-8A81-1F71-03716B0DAE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1398815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5" name="Espace réservé du texte 22">
            <a:extLst>
              <a:ext uri="{FF2B5EF4-FFF2-40B4-BE49-F238E27FC236}">
                <a16:creationId xmlns:a16="http://schemas.microsoft.com/office/drawing/2014/main" id="{26D34481-A8AD-7366-E31E-D0099A89D0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6616399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6" name="Espace réservé du texte 22">
            <a:extLst>
              <a:ext uri="{FF2B5EF4-FFF2-40B4-BE49-F238E27FC236}">
                <a16:creationId xmlns:a16="http://schemas.microsoft.com/office/drawing/2014/main" id="{3A969E77-511C-436D-1599-CE6FE813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5" hasCustomPrompt="1"/>
          </p:nvPr>
        </p:nvSpPr>
        <p:spPr>
          <a:xfrm>
            <a:off x="9225191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9" name="Espace réservé de la date 28">
            <a:extLst>
              <a:ext uri="{FF2B5EF4-FFF2-40B4-BE49-F238E27FC236}">
                <a16:creationId xmlns:a16="http://schemas.microsoft.com/office/drawing/2014/main" id="{796CB17D-AA77-26C0-DA50-E95BA7DE7E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REF / AUTRES INFORMATIONS</a:t>
            </a:r>
            <a:endParaRPr lang="fr-CH" dirty="0"/>
          </a:p>
        </p:txBody>
      </p:sp>
      <p:sp>
        <p:nvSpPr>
          <p:cNvPr id="30" name="Espace réservé du numéro de diapositive 29">
            <a:extLst>
              <a:ext uri="{FF2B5EF4-FFF2-40B4-BE49-F238E27FC236}">
                <a16:creationId xmlns:a16="http://schemas.microsoft.com/office/drawing/2014/main" id="{B57B4AC1-C03C-8706-DA43-5B0BF6CEB7A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0CC0E85D-8D34-634E-A91D-50F1677BB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8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D2F712D-63DC-44D4-914E-3A6233CBFC3D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43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806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onnes + Images rectangulaire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83009E-07D1-564C-0596-826E35DF243F}"/>
              </a:ext>
            </a:extLst>
          </p:cNvPr>
          <p:cNvSpPr>
            <a:spLocks/>
          </p:cNvSpPr>
          <p:nvPr userDrawn="1"/>
        </p:nvSpPr>
        <p:spPr>
          <a:xfrm>
            <a:off x="725215" y="0"/>
            <a:ext cx="1146678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4601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8F854B9A-89C3-0F64-E5F7-F94179EDDB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42EC54F-D704-CE4E-0907-3A8F3D540A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5" hasCustomPrompt="1"/>
          </p:nvPr>
        </p:nvSpPr>
        <p:spPr>
          <a:xfrm>
            <a:off x="1398815" y="1670956"/>
            <a:ext cx="2422070" cy="150812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D3F1AF02-9E05-83AF-91B4-9934B6384F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1398815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7C767E2-498A-6B86-8DF1-B92BBA8696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9"/>
          </p:nvPr>
        </p:nvSpPr>
        <p:spPr>
          <a:xfrm>
            <a:off x="4003409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AAC85761-1AC2-B6DE-72ED-8FFD5A9349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0"/>
          </p:nvPr>
        </p:nvSpPr>
        <p:spPr>
          <a:xfrm>
            <a:off x="6616399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F6E3FE8A-4BC1-5DEA-73CE-FB4B48D86A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1"/>
          </p:nvPr>
        </p:nvSpPr>
        <p:spPr>
          <a:xfrm>
            <a:off x="9225191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472BFBB4-3E36-674C-3494-E525F21ED1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2" hasCustomPrompt="1"/>
          </p:nvPr>
        </p:nvSpPr>
        <p:spPr>
          <a:xfrm>
            <a:off x="4007607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4" name="Espace réservé du texte 22">
            <a:extLst>
              <a:ext uri="{FF2B5EF4-FFF2-40B4-BE49-F238E27FC236}">
                <a16:creationId xmlns:a16="http://schemas.microsoft.com/office/drawing/2014/main" id="{6284CF57-503A-8A81-1F71-03716B0DAE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1398815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5" name="Espace réservé du texte 22">
            <a:extLst>
              <a:ext uri="{FF2B5EF4-FFF2-40B4-BE49-F238E27FC236}">
                <a16:creationId xmlns:a16="http://schemas.microsoft.com/office/drawing/2014/main" id="{26D34481-A8AD-7366-E31E-D0099A89D0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6616399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6" name="Espace réservé du texte 22">
            <a:extLst>
              <a:ext uri="{FF2B5EF4-FFF2-40B4-BE49-F238E27FC236}">
                <a16:creationId xmlns:a16="http://schemas.microsoft.com/office/drawing/2014/main" id="{3A969E77-511C-436D-1599-CE6FE813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5" hasCustomPrompt="1"/>
          </p:nvPr>
        </p:nvSpPr>
        <p:spPr>
          <a:xfrm>
            <a:off x="9225191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" name="Espace réservé pour une image  2">
            <a:extLst>
              <a:ext uri="{FF2B5EF4-FFF2-40B4-BE49-F238E27FC236}">
                <a16:creationId xmlns:a16="http://schemas.microsoft.com/office/drawing/2014/main" id="{8E80DD09-A8E8-10FF-163A-96187545BD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6" hasCustomPrompt="1"/>
          </p:nvPr>
        </p:nvSpPr>
        <p:spPr>
          <a:xfrm>
            <a:off x="4003409" y="1670956"/>
            <a:ext cx="2422070" cy="150812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0" name="Espace réservé pour une image  2">
            <a:extLst>
              <a:ext uri="{FF2B5EF4-FFF2-40B4-BE49-F238E27FC236}">
                <a16:creationId xmlns:a16="http://schemas.microsoft.com/office/drawing/2014/main" id="{A41302BE-3322-E539-F947-0D15FD67BC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7" hasCustomPrompt="1"/>
          </p:nvPr>
        </p:nvSpPr>
        <p:spPr>
          <a:xfrm>
            <a:off x="6608003" y="1670956"/>
            <a:ext cx="2422070" cy="150812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A3D56C04-8ECB-BD05-AD86-148EF34307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8" hasCustomPrompt="1"/>
          </p:nvPr>
        </p:nvSpPr>
        <p:spPr>
          <a:xfrm>
            <a:off x="9212597" y="1670956"/>
            <a:ext cx="2422070" cy="150812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id="{27DFBC2C-7680-FCA6-4D95-212560AFFF8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9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REF / AUTRES INFORMATIONS</a:t>
            </a:r>
            <a:endParaRPr lang="fr-CH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C6ADDF8B-434F-8894-5D76-FA023C5C69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40177CD5-ABE4-8F4B-CB5F-E63DC2DCCB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1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6128DA2-B919-1086-F412-4C8167EF178F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43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94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onnes avec numéro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EE9F5E-47B7-1955-BEBB-DB6C0719E058}"/>
              </a:ext>
            </a:extLst>
          </p:cNvPr>
          <p:cNvSpPr>
            <a:spLocks/>
          </p:cNvSpPr>
          <p:nvPr userDrawn="1"/>
        </p:nvSpPr>
        <p:spPr>
          <a:xfrm>
            <a:off x="725215" y="0"/>
            <a:ext cx="1146678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5030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8F854B9A-89C3-0F64-E5F7-F94179EDDB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D3F1AF02-9E05-83AF-91B4-9934B6384F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1398815" y="3263674"/>
            <a:ext cx="2422070" cy="290217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7C767E2-498A-6B86-8DF1-B92BBA8696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9"/>
          </p:nvPr>
        </p:nvSpPr>
        <p:spPr>
          <a:xfrm>
            <a:off x="4003409" y="3263674"/>
            <a:ext cx="2422070" cy="290217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AAC85761-1AC2-B6DE-72ED-8FFD5A9349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0"/>
          </p:nvPr>
        </p:nvSpPr>
        <p:spPr>
          <a:xfrm>
            <a:off x="6616399" y="3263674"/>
            <a:ext cx="2422070" cy="290217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F6E3FE8A-4BC1-5DEA-73CE-FB4B48D86A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1"/>
          </p:nvPr>
        </p:nvSpPr>
        <p:spPr>
          <a:xfrm>
            <a:off x="9225191" y="3263674"/>
            <a:ext cx="2422070" cy="290217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472BFBB4-3E36-674C-3494-E525F21ED1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2" hasCustomPrompt="1"/>
          </p:nvPr>
        </p:nvSpPr>
        <p:spPr>
          <a:xfrm>
            <a:off x="4007607" y="2281798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4" name="Espace réservé du texte 22">
            <a:extLst>
              <a:ext uri="{FF2B5EF4-FFF2-40B4-BE49-F238E27FC236}">
                <a16:creationId xmlns:a16="http://schemas.microsoft.com/office/drawing/2014/main" id="{6284CF57-503A-8A81-1F71-03716B0DAE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1398815" y="2281798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5" name="Espace réservé du texte 22">
            <a:extLst>
              <a:ext uri="{FF2B5EF4-FFF2-40B4-BE49-F238E27FC236}">
                <a16:creationId xmlns:a16="http://schemas.microsoft.com/office/drawing/2014/main" id="{26D34481-A8AD-7366-E31E-D0099A89D0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6616399" y="2281798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6" name="Espace réservé du texte 22">
            <a:extLst>
              <a:ext uri="{FF2B5EF4-FFF2-40B4-BE49-F238E27FC236}">
                <a16:creationId xmlns:a16="http://schemas.microsoft.com/office/drawing/2014/main" id="{3A969E77-511C-436D-1599-CE6FE813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5" hasCustomPrompt="1"/>
          </p:nvPr>
        </p:nvSpPr>
        <p:spPr>
          <a:xfrm>
            <a:off x="9225191" y="2281798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5" name="Espace réservé du texte 22">
            <a:extLst>
              <a:ext uri="{FF2B5EF4-FFF2-40B4-BE49-F238E27FC236}">
                <a16:creationId xmlns:a16="http://schemas.microsoft.com/office/drawing/2014/main" id="{C0C30E62-7C30-29B5-3CE4-99B374B7B67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6" hasCustomPrompt="1"/>
          </p:nvPr>
        </p:nvSpPr>
        <p:spPr>
          <a:xfrm>
            <a:off x="4007607" y="1510500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No</a:t>
            </a:r>
          </a:p>
        </p:txBody>
      </p:sp>
      <p:sp>
        <p:nvSpPr>
          <p:cNvPr id="7" name="Espace réservé du texte 22">
            <a:extLst>
              <a:ext uri="{FF2B5EF4-FFF2-40B4-BE49-F238E27FC236}">
                <a16:creationId xmlns:a16="http://schemas.microsoft.com/office/drawing/2014/main" id="{0BAAB2DC-33F3-0A02-B6AA-25BD41AA3A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7" hasCustomPrompt="1"/>
          </p:nvPr>
        </p:nvSpPr>
        <p:spPr>
          <a:xfrm>
            <a:off x="1398815" y="1510500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No</a:t>
            </a:r>
          </a:p>
        </p:txBody>
      </p:sp>
      <p:sp>
        <p:nvSpPr>
          <p:cNvPr id="11" name="Espace réservé du texte 22">
            <a:extLst>
              <a:ext uri="{FF2B5EF4-FFF2-40B4-BE49-F238E27FC236}">
                <a16:creationId xmlns:a16="http://schemas.microsoft.com/office/drawing/2014/main" id="{3C48016C-3305-993F-7B11-9B063FE3FFA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8" hasCustomPrompt="1"/>
          </p:nvPr>
        </p:nvSpPr>
        <p:spPr>
          <a:xfrm>
            <a:off x="6616399" y="1510500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No</a:t>
            </a:r>
          </a:p>
        </p:txBody>
      </p:sp>
      <p:sp>
        <p:nvSpPr>
          <p:cNvPr id="13" name="Espace réservé du texte 22">
            <a:extLst>
              <a:ext uri="{FF2B5EF4-FFF2-40B4-BE49-F238E27FC236}">
                <a16:creationId xmlns:a16="http://schemas.microsoft.com/office/drawing/2014/main" id="{D43FD857-3073-0D0C-E111-F21B4DE7C8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9" hasCustomPrompt="1"/>
          </p:nvPr>
        </p:nvSpPr>
        <p:spPr>
          <a:xfrm>
            <a:off x="9225191" y="1510500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No</a:t>
            </a:r>
          </a:p>
        </p:txBody>
      </p:sp>
      <p:sp>
        <p:nvSpPr>
          <p:cNvPr id="15" name="Espace réservé de la date 14">
            <a:extLst>
              <a:ext uri="{FF2B5EF4-FFF2-40B4-BE49-F238E27FC236}">
                <a16:creationId xmlns:a16="http://schemas.microsoft.com/office/drawing/2014/main" id="{FA2AA5F3-B548-4124-16B2-5EA8A14588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REF / AUTRES INFORMATIONS</a:t>
            </a:r>
            <a:endParaRPr lang="fr-CH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157C178B-5720-9392-7F33-225654E20D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3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DA9D0C3A-2039-BBE7-2C74-0A1193B4C07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2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B9097F9-BA80-F176-DC8B-E65E038F8F39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43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888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en évidenc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F8A683-7D5C-BAF6-47D5-801F41BF906F}"/>
              </a:ext>
            </a:extLst>
          </p:cNvPr>
          <p:cNvSpPr>
            <a:spLocks/>
          </p:cNvSpPr>
          <p:nvPr userDrawn="1"/>
        </p:nvSpPr>
        <p:spPr>
          <a:xfrm>
            <a:off x="725215" y="0"/>
            <a:ext cx="1146678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12483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8F854B9A-89C3-0F64-E5F7-F94179EDDB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EDEA98A2-25DA-DE81-6C6F-3D22D7A03F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1676400" y="1530105"/>
            <a:ext cx="9677400" cy="111512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10000" b="0">
                <a:latin typeface="+mn-lt"/>
              </a:defRPr>
            </a:lvl1pPr>
          </a:lstStyle>
          <a:p>
            <a:r>
              <a:rPr lang="fr-FR" dirty="0"/>
              <a:t>Nombre</a:t>
            </a:r>
            <a:endParaRPr lang="fr-CH" dirty="0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B2319F95-986F-EBC4-CE23-436AEF7548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1692000" y="3995057"/>
            <a:ext cx="9660213" cy="217079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CA7452E2-63FF-986F-C99E-BCD9631E71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REF / AUTRES INFORMATIONS</a:t>
            </a:r>
            <a:endParaRPr lang="fr-CH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9F97D870-9512-30D8-89B9-496E24602C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E935E6E-E8CF-6ECE-D35D-D8C75137DE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676399" y="2670515"/>
            <a:ext cx="9675813" cy="758485"/>
          </a:xfrm>
        </p:spPr>
        <p:txBody>
          <a:bodyPr/>
          <a:lstStyle>
            <a:lvl1pPr marL="0" indent="0">
              <a:buNone/>
              <a:defRPr sz="4800"/>
            </a:lvl1pPr>
          </a:lstStyle>
          <a:p>
            <a:pPr lvl="0"/>
            <a:r>
              <a:rPr lang="fr-FR" dirty="0"/>
              <a:t>Devise ou Sous-titre</a:t>
            </a:r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81219A0F-7944-10E7-45F8-55A4E2F782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AC7803A-2DCF-1D4A-23CD-A674E8D5E09A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43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128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BC964D-4BB8-56C1-E19D-CC746745A877}"/>
              </a:ext>
            </a:extLst>
          </p:cNvPr>
          <p:cNvSpPr>
            <a:spLocks/>
          </p:cNvSpPr>
          <p:nvPr userDrawn="1"/>
        </p:nvSpPr>
        <p:spPr>
          <a:xfrm>
            <a:off x="725215" y="0"/>
            <a:ext cx="1146678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6582A7E-D75E-E8C4-E3EB-5028303CBB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6400" y="964048"/>
            <a:ext cx="9677400" cy="1312427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ECB9FFB-DC48-47DF-6F89-BBF0B9B55C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REF / AUTRES INFORMATIONS</a:t>
            </a:r>
            <a:endParaRPr lang="fr-CH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ABCE3E-1C2A-AD68-BADE-793A2B9D8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12913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8800B0A-AEB9-0642-76BE-51BCC1B823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5ADB57B-AF2B-A3D3-E53D-A6F8752B961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7" name="Espace réservé du texte 13">
            <a:extLst>
              <a:ext uri="{FF2B5EF4-FFF2-40B4-BE49-F238E27FC236}">
                <a16:creationId xmlns:a16="http://schemas.microsoft.com/office/drawing/2014/main" id="{E2AEB3A0-496A-2046-9390-0F2C392037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A8240F6-F457-98AB-C543-3C041B6B2026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43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25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avec fo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237400-2C79-7CD9-26DC-452CC393CDD2}"/>
              </a:ext>
            </a:extLst>
          </p:cNvPr>
          <p:cNvSpPr>
            <a:spLocks/>
          </p:cNvSpPr>
          <p:nvPr userDrawn="1"/>
        </p:nvSpPr>
        <p:spPr>
          <a:xfrm>
            <a:off x="-7882" y="0"/>
            <a:ext cx="75184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340012-0ED4-798C-40E9-35DD82CBB8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6399" y="252413"/>
            <a:ext cx="4561113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64FABA-326F-A2EB-BC7E-ACD503AE0D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1676400" y="1797748"/>
            <a:ext cx="4561114" cy="43681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lang="fr-CH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0865AF-D0B9-F79E-77CE-51FEF350F5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r-FR" dirty="0"/>
              <a:t>REF / AUTRES INFORMATIONS</a:t>
            </a:r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75949" y="248759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9EA9E1BA-A160-90AF-BEFD-EF63F38BB1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 hasCustomPrompt="1"/>
          </p:nvPr>
        </p:nvSpPr>
        <p:spPr>
          <a:xfrm>
            <a:off x="6792685" y="252413"/>
            <a:ext cx="4559527" cy="5913437"/>
          </a:xfrm>
        </p:spPr>
        <p:txBody>
          <a:bodyPr lIns="540000" tIns="1800000" rIns="540000" anchor="t"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Cliquez sur l’icône pour ajouter une image</a:t>
            </a:r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678C5D35-9C1E-5667-63F7-6926235028B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C7A6B766-5E8C-E852-3094-24D84BD45E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0871201" y="6356350"/>
            <a:ext cx="481012" cy="365125"/>
          </a:xfrm>
          <a:prstGeom prst="rect">
            <a:avLst/>
          </a:prstGeom>
        </p:spPr>
        <p:txBody>
          <a:bodyPr tIns="72000" rIns="0" bIns="72000" anchor="ctr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57A538F-1532-5610-2826-E86E41BACB1D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9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56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48E992-5D31-5FCA-8DEF-3667F6BB669D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7252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accent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AC3981B-7750-7550-C950-DA2E7CD2BB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2390400" y="1514347"/>
            <a:ext cx="8961813" cy="3464380"/>
          </a:xfrm>
          <a:prstGeom prst="rect">
            <a:avLst/>
          </a:prstGeom>
        </p:spPr>
        <p:txBody>
          <a:bodyPr anchor="b"/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pour écrire un</a:t>
            </a:r>
            <a:br>
              <a:rPr lang="fr-FR" dirty="0"/>
            </a:br>
            <a:r>
              <a:rPr lang="fr-FR" dirty="0"/>
              <a:t>Message de fin</a:t>
            </a:r>
            <a:endParaRPr lang="fr-CH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63D6EEF-07C4-598D-64CD-56EA9BCC9A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REF / AUTRES INFORMATIONS</a:t>
            </a:r>
            <a:endParaRPr lang="fr-CH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76EC0160-8999-A6B3-1253-8ACF57353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5031" y="2528238"/>
            <a:ext cx="457200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57B0A8E9-EB8C-1310-46E5-B033C998AA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741D939B-B595-F0EB-4323-FFC987214F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49839CA-6B6A-26E6-CD2D-C4B1C53934BF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43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8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pleine 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8C7843-5A87-8409-62EE-93015FD3D455}"/>
              </a:ext>
            </a:extLst>
          </p:cNvPr>
          <p:cNvSpPr>
            <a:spLocks/>
          </p:cNvSpPr>
          <p:nvPr userDrawn="1"/>
        </p:nvSpPr>
        <p:spPr>
          <a:xfrm>
            <a:off x="736075" y="0"/>
            <a:ext cx="114401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86109" y="2518078"/>
            <a:ext cx="4572001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ONGLET INSERTION  BOUTON EN-TÊTE/PIED DE PAGE POUR INSÉRER LE TITRE DE LA PRÉSENTATION EN MAJUSCULES</a:t>
            </a:r>
            <a:endParaRPr lang="fr-CH" dirty="0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9EA9E1BA-A160-90AF-BEFD-EF63F38BB1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 hasCustomPrompt="1"/>
          </p:nvPr>
        </p:nvSpPr>
        <p:spPr>
          <a:xfrm>
            <a:off x="982663" y="1939715"/>
            <a:ext cx="11209337" cy="4918285"/>
          </a:xfrm>
        </p:spPr>
        <p:txBody>
          <a:bodyPr lIns="540000" tIns="1800000" rIns="540000" anchor="t"/>
          <a:lstStyle>
            <a:lvl1pPr marL="0" indent="0" algn="ctr">
              <a:buNone/>
              <a:defRPr sz="2000" i="1"/>
            </a:lvl1pPr>
          </a:lstStyle>
          <a:p>
            <a:r>
              <a:rPr lang="fr-CH" dirty="0"/>
              <a:t>Cliquez sur l’icône pour ajouter une image</a:t>
            </a:r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8F854B9A-89C3-0F64-E5F7-F94179EDDB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917044F-22B0-FA3E-8B8E-976AC3BC16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 hasCustomPrompt="1"/>
          </p:nvPr>
        </p:nvSpPr>
        <p:spPr>
          <a:xfrm>
            <a:off x="1692000" y="723900"/>
            <a:ext cx="9661800" cy="99604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ici pour ajouter du texte (ceci n’est pas un titre)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5DB5F97-01E5-BBED-9169-05D05AD8D1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31" y="5456750"/>
            <a:ext cx="331697" cy="10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14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0B502E3-61B0-A1B7-F850-5B7E82DC17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6400" y="964048"/>
            <a:ext cx="9677400" cy="1312427"/>
          </a:xfrm>
          <a:prstGeom prst="rect">
            <a:avLst/>
          </a:prstGeom>
        </p:spPr>
        <p:txBody>
          <a:bodyPr vert="horz" lIns="72000" tIns="72000" rIns="72000" bIns="72000" rtlCol="0" anchor="t">
            <a:noAutofit/>
          </a:bodyPr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B0F6A9-97DE-231F-7186-B18D82A037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2388637" y="2276475"/>
            <a:ext cx="8965162" cy="3889375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Quatrième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0EE985-FF52-698A-205B-3281316B44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"/>
          </p:nvPr>
        </p:nvSpPr>
        <p:spPr>
          <a:xfrm>
            <a:off x="1638299" y="6356350"/>
            <a:ext cx="3457575" cy="365125"/>
          </a:xfrm>
          <a:prstGeom prst="rect">
            <a:avLst/>
          </a:prstGeom>
        </p:spPr>
        <p:txBody>
          <a:bodyPr vert="horz" lIns="72000" tIns="72000" rIns="72000" bIns="72000" rtlCol="0" anchor="ctr"/>
          <a:lstStyle>
            <a:lvl1pPr algn="l">
              <a:defRPr sz="70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REF / AUTRES INFORMATIONS</a:t>
            </a:r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3A8AE3-0035-C824-6A63-C353A19DE1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>
          <a:xfrm rot="16200000">
            <a:off x="-1794669" y="2528238"/>
            <a:ext cx="4572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679E5FC9-237B-641B-405D-3C07A0F74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0871201" y="6356350"/>
            <a:ext cx="481012" cy="365125"/>
          </a:xfrm>
          <a:prstGeom prst="rect">
            <a:avLst/>
          </a:prstGeom>
        </p:spPr>
        <p:txBody>
          <a:bodyPr tIns="72000" rIns="0" bIns="7200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32796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0" r:id="rId3"/>
    <p:sldLayoutId id="2147483651" r:id="rId4"/>
    <p:sldLayoutId id="2147483650" r:id="rId5"/>
    <p:sldLayoutId id="2147483652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54" r:id="rId15"/>
    <p:sldLayoutId id="2147483669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90000"/>
        </a:lnSpc>
        <a:spcBef>
          <a:spcPts val="2000"/>
        </a:spcBef>
        <a:buSzPct val="105000"/>
        <a:buFont typeface="Wingdings" panose="05000000000000000000" pitchFamily="2" charset="2"/>
        <a:buChar char="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000" indent="-180000" algn="l" defTabSz="914400" rtl="0" eaLnBrk="1" latinLnBrk="0" hangingPunct="1">
        <a:lnSpc>
          <a:spcPct val="90000"/>
        </a:lnSpc>
        <a:spcBef>
          <a:spcPts val="700"/>
        </a:spcBef>
        <a:buSzPct val="10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lang="fr-CH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63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3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151" userDrawn="1">
          <p15:clr>
            <a:srgbClr val="F26B43"/>
          </p15:clr>
        </p15:guide>
        <p15:guide id="5" orient="horz" pos="3884" userDrawn="1">
          <p15:clr>
            <a:srgbClr val="F26B43"/>
          </p15:clr>
        </p15:guide>
        <p15:guide id="6" orient="horz" pos="143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B0F6A9-97DE-231F-7186-B18D82A037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2388637" y="2276475"/>
            <a:ext cx="8965162" cy="3889375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Quatrième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0EE985-FF52-698A-205B-3281316B44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"/>
          </p:nvPr>
        </p:nvSpPr>
        <p:spPr>
          <a:xfrm>
            <a:off x="1638299" y="6356350"/>
            <a:ext cx="3457575" cy="365125"/>
          </a:xfrm>
          <a:prstGeom prst="rect">
            <a:avLst/>
          </a:prstGeom>
        </p:spPr>
        <p:txBody>
          <a:bodyPr vert="horz" lIns="72000" tIns="72000" rIns="72000" bIns="72000" rtlCol="0" anchor="ctr"/>
          <a:lstStyle>
            <a:lvl1pPr algn="l">
              <a:defRPr sz="7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REF / AUTRES INFORMATIONS</a:t>
            </a:r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EF060F-AFCF-3A88-9C20-27BED4824FA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0872788" y="6356350"/>
            <a:ext cx="481012" cy="365125"/>
          </a:xfrm>
          <a:prstGeom prst="rect">
            <a:avLst/>
          </a:prstGeom>
        </p:spPr>
        <p:txBody>
          <a:bodyPr vert="horz" lIns="72000" tIns="72000" rIns="72000" bIns="72000" rtlCol="0" anchor="ctr"/>
          <a:lstStyle>
            <a:lvl1pPr algn="r">
              <a:defRPr sz="700"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3A8AE3-0035-C824-6A63-C353A19DE1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>
          <a:xfrm rot="16200000">
            <a:off x="-1794669" y="2528238"/>
            <a:ext cx="4572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B647E532-4074-636D-A07C-5053CB2418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6400" y="964048"/>
            <a:ext cx="9677400" cy="1312427"/>
          </a:xfrm>
          <a:prstGeom prst="rect">
            <a:avLst/>
          </a:prstGeom>
        </p:spPr>
        <p:txBody>
          <a:bodyPr vert="horz" lIns="72000" tIns="72000" rIns="72000" bIns="72000" rtlCol="0" anchor="t">
            <a:noAutofit/>
          </a:bodyPr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977642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90000"/>
        </a:lnSpc>
        <a:spcBef>
          <a:spcPts val="2000"/>
        </a:spcBef>
        <a:buSzPct val="105000"/>
        <a:buFont typeface="Wingdings" panose="05000000000000000000" pitchFamily="2" charset="2"/>
        <a:buChar char="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000" indent="-180000" algn="l" defTabSz="914400" rtl="0" eaLnBrk="1" latinLnBrk="0" hangingPunct="1">
        <a:lnSpc>
          <a:spcPct val="90000"/>
        </a:lnSpc>
        <a:spcBef>
          <a:spcPts val="700"/>
        </a:spcBef>
        <a:buSzPct val="10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lang="fr-CH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63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3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151">
          <p15:clr>
            <a:srgbClr val="F26B43"/>
          </p15:clr>
        </p15:guide>
        <p15:guide id="5" orient="horz" pos="3884">
          <p15:clr>
            <a:srgbClr val="F26B43"/>
          </p15:clr>
        </p15:guide>
        <p15:guide id="6" orient="horz" pos="143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B0F6A9-97DE-231F-7186-B18D82A037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2388637" y="2276475"/>
            <a:ext cx="8965162" cy="3889375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Quatrième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0EE985-FF52-698A-205B-3281316B44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"/>
          </p:nvPr>
        </p:nvSpPr>
        <p:spPr>
          <a:xfrm>
            <a:off x="1638299" y="6356350"/>
            <a:ext cx="3457575" cy="365125"/>
          </a:xfrm>
          <a:prstGeom prst="rect">
            <a:avLst/>
          </a:prstGeom>
        </p:spPr>
        <p:txBody>
          <a:bodyPr vert="horz" lIns="72000" tIns="72000" rIns="72000" bIns="72000" rtlCol="0" anchor="ctr"/>
          <a:lstStyle>
            <a:lvl1pPr algn="l">
              <a:defRPr sz="7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REF / AUTRES INFORMATIONS</a:t>
            </a:r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EF060F-AFCF-3A88-9C20-27BED4824FA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0872788" y="6356350"/>
            <a:ext cx="481012" cy="365125"/>
          </a:xfrm>
          <a:prstGeom prst="rect">
            <a:avLst/>
          </a:prstGeom>
        </p:spPr>
        <p:txBody>
          <a:bodyPr vert="horz" lIns="72000" tIns="72000" rIns="72000" bIns="72000" rtlCol="0" anchor="ctr"/>
          <a:lstStyle>
            <a:lvl1pPr algn="r">
              <a:defRPr sz="700"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3A8AE3-0035-C824-6A63-C353A19DE1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>
          <a:xfrm rot="16200000">
            <a:off x="-1794669" y="2528238"/>
            <a:ext cx="4572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B200964D-3B40-89F3-4DE5-469800E9E0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6400" y="964048"/>
            <a:ext cx="9677400" cy="1312427"/>
          </a:xfrm>
          <a:prstGeom prst="rect">
            <a:avLst/>
          </a:prstGeom>
        </p:spPr>
        <p:txBody>
          <a:bodyPr vert="horz" lIns="72000" tIns="72000" rIns="72000" bIns="72000" rtlCol="0" anchor="t">
            <a:noAutofit/>
          </a:bodyPr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82075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90000"/>
        </a:lnSpc>
        <a:spcBef>
          <a:spcPts val="2000"/>
        </a:spcBef>
        <a:buSzPct val="105000"/>
        <a:buFont typeface="Wingdings" panose="05000000000000000000" pitchFamily="2" charset="2"/>
        <a:buChar char="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000" indent="-180000" algn="l" defTabSz="914400" rtl="0" eaLnBrk="1" latinLnBrk="0" hangingPunct="1">
        <a:lnSpc>
          <a:spcPct val="90000"/>
        </a:lnSpc>
        <a:spcBef>
          <a:spcPts val="700"/>
        </a:spcBef>
        <a:buSzPct val="10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lang="fr-CH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63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3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151">
          <p15:clr>
            <a:srgbClr val="F26B43"/>
          </p15:clr>
        </p15:guide>
        <p15:guide id="5" orient="horz" pos="3884">
          <p15:clr>
            <a:srgbClr val="F26B43"/>
          </p15:clr>
        </p15:guide>
        <p15:guide id="6" orient="horz" pos="1434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B0F6A9-97DE-231F-7186-B18D82A037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2388637" y="2276475"/>
            <a:ext cx="8965162" cy="3889375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Quatrième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0EE985-FF52-698A-205B-3281316B44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"/>
          </p:nvPr>
        </p:nvSpPr>
        <p:spPr>
          <a:xfrm>
            <a:off x="1638299" y="6356350"/>
            <a:ext cx="3457575" cy="365125"/>
          </a:xfrm>
          <a:prstGeom prst="rect">
            <a:avLst/>
          </a:prstGeom>
        </p:spPr>
        <p:txBody>
          <a:bodyPr vert="horz" lIns="72000" tIns="72000" rIns="72000" bIns="72000" rtlCol="0" anchor="ctr"/>
          <a:lstStyle>
            <a:lvl1pPr algn="l">
              <a:defRPr sz="70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REF / AUTRES INFORMATIONS</a:t>
            </a:r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EF060F-AFCF-3A88-9C20-27BED4824FA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0872788" y="6356350"/>
            <a:ext cx="481012" cy="365125"/>
          </a:xfrm>
          <a:prstGeom prst="rect">
            <a:avLst/>
          </a:prstGeom>
        </p:spPr>
        <p:txBody>
          <a:bodyPr vert="horz" lIns="72000" tIns="72000" rIns="72000" bIns="72000" rtlCol="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3A8AE3-0035-C824-6A63-C353A19DE1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>
          <a:xfrm rot="16200000">
            <a:off x="-1794669" y="2528238"/>
            <a:ext cx="4572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A63B2EC1-CC92-A0AC-9789-2233FB68CA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6400" y="964048"/>
            <a:ext cx="9677400" cy="1312427"/>
          </a:xfrm>
          <a:prstGeom prst="rect">
            <a:avLst/>
          </a:prstGeom>
        </p:spPr>
        <p:txBody>
          <a:bodyPr vert="horz" lIns="72000" tIns="72000" rIns="72000" bIns="72000" rtlCol="0" anchor="t">
            <a:noAutofit/>
          </a:bodyPr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4529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90000"/>
        </a:lnSpc>
        <a:spcBef>
          <a:spcPts val="2000"/>
        </a:spcBef>
        <a:buSzPct val="105000"/>
        <a:buFont typeface="Wingdings" panose="05000000000000000000" pitchFamily="2" charset="2"/>
        <a:buChar char="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000" indent="-180000" algn="l" defTabSz="914400" rtl="0" eaLnBrk="1" latinLnBrk="0" hangingPunct="1">
        <a:lnSpc>
          <a:spcPct val="90000"/>
        </a:lnSpc>
        <a:spcBef>
          <a:spcPts val="700"/>
        </a:spcBef>
        <a:buSzPct val="10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lang="fr-CH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63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3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151">
          <p15:clr>
            <a:srgbClr val="F26B43"/>
          </p15:clr>
        </p15:guide>
        <p15:guide id="5" orient="horz" pos="3884">
          <p15:clr>
            <a:srgbClr val="F26B43"/>
          </p15:clr>
        </p15:guide>
        <p15:guide id="6" orient="horz" pos="143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B0F6A9-97DE-231F-7186-B18D82A037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2388637" y="2276475"/>
            <a:ext cx="8965162" cy="3889375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Quatrième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0EE985-FF52-698A-205B-3281316B44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"/>
          </p:nvPr>
        </p:nvSpPr>
        <p:spPr>
          <a:xfrm>
            <a:off x="1638299" y="6356350"/>
            <a:ext cx="3457575" cy="365125"/>
          </a:xfrm>
          <a:prstGeom prst="rect">
            <a:avLst/>
          </a:prstGeom>
        </p:spPr>
        <p:txBody>
          <a:bodyPr vert="horz" lIns="72000" tIns="72000" rIns="72000" bIns="72000" rtlCol="0" anchor="ctr"/>
          <a:lstStyle>
            <a:lvl1pPr algn="l">
              <a:defRPr sz="7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REF / AUTRES INFORMATIONS</a:t>
            </a:r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EF060F-AFCF-3A88-9C20-27BED4824FA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0872788" y="6356350"/>
            <a:ext cx="481012" cy="365125"/>
          </a:xfrm>
          <a:prstGeom prst="rect">
            <a:avLst/>
          </a:prstGeom>
        </p:spPr>
        <p:txBody>
          <a:bodyPr vert="horz" lIns="72000" tIns="72000" rIns="72000" bIns="72000" rtlCol="0" anchor="ctr"/>
          <a:lstStyle>
            <a:lvl1pPr algn="r">
              <a:defRPr sz="700"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3A8AE3-0035-C824-6A63-C353A19DE1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>
          <a:xfrm rot="16200000">
            <a:off x="-1794669" y="2528238"/>
            <a:ext cx="4572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4161A3BC-38E8-F457-CC3F-2D7EB6C6A0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6400" y="964048"/>
            <a:ext cx="9677400" cy="1312427"/>
          </a:xfrm>
          <a:prstGeom prst="rect">
            <a:avLst/>
          </a:prstGeom>
        </p:spPr>
        <p:txBody>
          <a:bodyPr vert="horz" lIns="72000" tIns="72000" rIns="72000" bIns="72000" rtlCol="0" anchor="t">
            <a:noAutofit/>
          </a:bodyPr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52640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90000"/>
        </a:lnSpc>
        <a:spcBef>
          <a:spcPts val="2000"/>
        </a:spcBef>
        <a:buSzPct val="105000"/>
        <a:buFont typeface="Wingdings" panose="05000000000000000000" pitchFamily="2" charset="2"/>
        <a:buChar char="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000" indent="-180000" algn="l" defTabSz="914400" rtl="0" eaLnBrk="1" latinLnBrk="0" hangingPunct="1">
        <a:lnSpc>
          <a:spcPct val="90000"/>
        </a:lnSpc>
        <a:spcBef>
          <a:spcPts val="700"/>
        </a:spcBef>
        <a:buSzPct val="10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lang="fr-CH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63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3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151">
          <p15:clr>
            <a:srgbClr val="F26B43"/>
          </p15:clr>
        </p15:guide>
        <p15:guide id="5" orient="horz" pos="3884">
          <p15:clr>
            <a:srgbClr val="F26B43"/>
          </p15:clr>
        </p15:guide>
        <p15:guide id="6" orient="horz" pos="14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d.ch/fileadmin/user_upload/themes/environnement/sol/fichiers_pdf/CP_SOLS_2019_Conditions_particuli%C3%A8res_Sols.pdf" TargetMode="External"/><Relationship Id="rId13" Type="http://schemas.openxmlformats.org/officeDocument/2006/relationships/hyperlink" Target="https://www.progres-sol.ch/outils/mini-profil-3d.html" TargetMode="External"/><Relationship Id="rId3" Type="http://schemas.openxmlformats.org/officeDocument/2006/relationships/hyperlink" Target="mailto:francois.fullemann@vd.ch" TargetMode="External"/><Relationship Id="rId7" Type="http://schemas.openxmlformats.org/officeDocument/2006/relationships/hyperlink" Target="https://www.vd.ch/fileadmin/user_upload/themes/environnement/sol/fichiers_pdf/Dioxines/DCPE_877_modifs_2025_v3.pdf" TargetMode="External"/><Relationship Id="rId12" Type="http://schemas.openxmlformats.org/officeDocument/2006/relationships/hyperlink" Target="https://testbeche.ch/" TargetMode="External"/><Relationship Id="rId2" Type="http://schemas.openxmlformats.org/officeDocument/2006/relationships/notesSlide" Target="../notesSlides/notesSlide9.xml"/><Relationship Id="rId16" Type="http://schemas.openxmlformats.org/officeDocument/2006/relationships/hyperlink" Target="https://www.vd.ch/fileadmin/user_upload/themes/environnement/sol/fichiers_pdf/Mosiman_1991_OCR_l_web.pdf" TargetMode="Externa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vd.ch/environnement/sols/lois-et-directives" TargetMode="External"/><Relationship Id="rId11" Type="http://schemas.openxmlformats.org/officeDocument/2006/relationships/hyperlink" Target="https://www.vd.ch/fileadmin/user_upload/themes/environnement/sol/fichiers_pdf/230714_Convention_remise_en_culture_remblais_v1.pdf" TargetMode="External"/><Relationship Id="rId5" Type="http://schemas.openxmlformats.org/officeDocument/2006/relationships/hyperlink" Target="https://www.vd.ch/environnement/sols" TargetMode="External"/><Relationship Id="rId15" Type="http://schemas.openxmlformats.org/officeDocument/2006/relationships/hyperlink" Target="https://www.vd.ch/fileadmin/user_upload/themes/environnement/sol/fichiers_pdf/DGE-Sols_Diagnostic_erosion_181024.pdf" TargetMode="External"/><Relationship Id="rId10" Type="http://schemas.openxmlformats.org/officeDocument/2006/relationships/hyperlink" Target="https://www.vd.ch/fileadmin/user_upload/themes/environnement/sol/fichiers_pdf/GEODE_SOLS_Fiche_6_VD_Remise_en_culture.pdf" TargetMode="External"/><Relationship Id="rId4" Type="http://schemas.openxmlformats.org/officeDocument/2006/relationships/hyperlink" Target="https://www.vd.ch/environnement/sols/" TargetMode="External"/><Relationship Id="rId9" Type="http://schemas.openxmlformats.org/officeDocument/2006/relationships/hyperlink" Target="https://www.vd.ch/fileadmin/user_upload/themes/environnement/sol/fichiers_pdf/2022.02.10_fiche_am%C3%A9nagements_de_parcelles_1.0.pdf" TargetMode="External"/><Relationship Id="rId14" Type="http://schemas.openxmlformats.org/officeDocument/2006/relationships/hyperlink" Target="https://www.progres-sol.ch/publications/chaulage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d.ch/environnement/sols/plan-daction-sols-vaudoi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.png"/><Relationship Id="rId4" Type="http://schemas.openxmlformats.org/officeDocument/2006/relationships/hyperlink" Target="https://www.vd.ch/fileadmin/user_upload/themes/environnement/sol/fichiers_pdf/Plan-action-sol-web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A720BB1-3F08-62A3-8943-B95B07685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DGE-Sols, F: Füllemann</a:t>
            </a:r>
            <a:endParaRPr lang="fr-CH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2F7A401-F499-285F-DC5D-B84D98BC98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fr-CH" cap="all" dirty="0"/>
            </a:br>
            <a:r>
              <a:rPr lang="fr-CH" cap="all" dirty="0"/>
              <a:t>Un sol à protéger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D62F988-B178-1043-5C33-E943B59AD5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dirty="0"/>
              <a:t>Société vaudoise des améliorations foncières - 2 mai 2025 - FVE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170A5659-0108-4C32-C324-FCA7D42AB1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/>
              <a:t>Séminaire : Le sol, si indispensable et si fragile</a:t>
            </a:r>
          </a:p>
        </p:txBody>
      </p:sp>
    </p:spTree>
    <p:extLst>
      <p:ext uri="{BB962C8B-B14F-4D97-AF65-F5344CB8AC3E}">
        <p14:creationId xmlns:p14="http://schemas.microsoft.com/office/powerpoint/2010/main" val="2422239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C0E0EA5-10B6-CE8D-54D7-E7D5B14C0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CH" dirty="0"/>
              <a:t>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3C4C91C-824C-49DF-C45F-3337153DB422}"/>
              </a:ext>
            </a:extLst>
          </p:cNvPr>
          <p:cNvSpPr txBox="1"/>
          <p:nvPr/>
        </p:nvSpPr>
        <p:spPr>
          <a:xfrm>
            <a:off x="8370742" y="4033915"/>
            <a:ext cx="3821258" cy="2187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125"/>
              </a:spcAft>
            </a:pPr>
            <a:r>
              <a:rPr lang="fr-CH" sz="1100" b="1" kern="100" cap="all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François Füllemann</a:t>
            </a:r>
            <a:br>
              <a:rPr lang="fr-CH" sz="11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CH" sz="1100" b="1" kern="100" dirty="0">
                <a:solidFill>
                  <a:srgbClr val="129A3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CHEF DE SECTION</a:t>
            </a:r>
            <a:endParaRPr lang="fr-CH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H" sz="9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Département de la jeunesse, de l’environnement et de la sécurité</a:t>
            </a:r>
            <a:endParaRPr lang="fr-CH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H" sz="9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Direction générale de l’environnement (DGE)</a:t>
            </a:r>
            <a:endParaRPr lang="fr-CH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H" sz="11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SECTION SOLS</a:t>
            </a:r>
            <a:endParaRPr lang="fr-CH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H" sz="9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Avenue de Valmont 30b, 1014 Lausanne</a:t>
            </a:r>
            <a:endParaRPr lang="fr-CH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H" sz="9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+41 21 316 74 26</a:t>
            </a:r>
            <a:endParaRPr lang="fr-CH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H" sz="900" u="sng" kern="100" dirty="0">
                <a:solidFill>
                  <a:srgbClr val="129A3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francois.fullemann@vd.ch</a:t>
            </a:r>
            <a:r>
              <a:rPr lang="fr-CH" sz="900" u="sng" kern="100" dirty="0">
                <a:solidFill>
                  <a:srgbClr val="129A3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CH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H" sz="900" u="sng" kern="100" dirty="0">
                <a:solidFill>
                  <a:srgbClr val="129A3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vd.ch/sols</a:t>
            </a:r>
            <a:r>
              <a:rPr lang="fr-CH" sz="1100" u="sng" kern="100" dirty="0">
                <a:solidFill>
                  <a:srgbClr val="129A3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fr-CH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H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fr-CH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CH" sz="2400" b="1" kern="100" dirty="0">
                <a:solidFill>
                  <a:srgbClr val="129A3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VD.CH</a:t>
            </a:r>
            <a:endParaRPr lang="fr-CH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56E4E2C-0F58-DC90-20FE-11C0118162D1}"/>
              </a:ext>
            </a:extLst>
          </p:cNvPr>
          <p:cNvSpPr txBox="1"/>
          <p:nvPr/>
        </p:nvSpPr>
        <p:spPr>
          <a:xfrm>
            <a:off x="1194707" y="1487064"/>
            <a:ext cx="6282417" cy="4734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Bef>
                <a:spcPts val="2000"/>
              </a:spcBef>
              <a:buSzPct val="105000"/>
            </a:pPr>
            <a:r>
              <a:rPr lang="fr-FR" b="1" dirty="0">
                <a:solidFill>
                  <a:srgbClr val="409972"/>
                </a:solidFill>
              </a:rPr>
              <a:t>Nouvelles ressources utiles</a:t>
            </a:r>
          </a:p>
          <a:p>
            <a:pPr marL="0" lvl="1">
              <a:lnSpc>
                <a:spcPct val="90000"/>
              </a:lnSpc>
              <a:spcBef>
                <a:spcPts val="2000"/>
              </a:spcBef>
              <a:buSzPct val="105000"/>
            </a:pPr>
            <a:r>
              <a:rPr lang="fr-FR" sz="1200" b="1" dirty="0">
                <a:solidFill>
                  <a:srgbClr val="409972"/>
                </a:solidFill>
                <a:hlinkClick r:id="rId5"/>
              </a:rPr>
              <a:t>https://www.vd.ch/environnement/sols</a:t>
            </a:r>
            <a:endParaRPr lang="fr-FR" sz="1200" b="1" dirty="0">
              <a:solidFill>
                <a:srgbClr val="409972"/>
              </a:solidFill>
            </a:endParaRPr>
          </a:p>
          <a:p>
            <a:pPr marL="0" lvl="1">
              <a:lnSpc>
                <a:spcPct val="90000"/>
              </a:lnSpc>
              <a:spcBef>
                <a:spcPts val="2000"/>
              </a:spcBef>
              <a:buSzPct val="105000"/>
            </a:pPr>
            <a:r>
              <a:rPr lang="fr-FR" sz="1200" b="1" dirty="0">
                <a:solidFill>
                  <a:srgbClr val="409972"/>
                </a:solidFill>
                <a:hlinkClick r:id="rId6"/>
              </a:rPr>
              <a:t>https://www.vd.ch/environnement/sols/lois-et-directives</a:t>
            </a:r>
            <a:endParaRPr lang="fr-FR" sz="1200" b="1" dirty="0">
              <a:solidFill>
                <a:srgbClr val="409972"/>
              </a:solidFill>
            </a:endParaRPr>
          </a:p>
          <a:p>
            <a:pPr marL="0" lvl="1">
              <a:lnSpc>
                <a:spcPct val="90000"/>
              </a:lnSpc>
              <a:spcBef>
                <a:spcPts val="2000"/>
              </a:spcBef>
              <a:buSzPct val="105000"/>
            </a:pPr>
            <a:r>
              <a:rPr lang="fr-FR" sz="1200" b="1" dirty="0">
                <a:solidFill>
                  <a:srgbClr val="409972"/>
                </a:solidFill>
              </a:rPr>
              <a:t>CHANTIERS DE CONSTRUCTION ET MANIFESTATIONS TEMPORAIRES</a:t>
            </a:r>
          </a:p>
          <a:p>
            <a:pPr marL="171450" lvl="1" indent="-171450">
              <a:lnSpc>
                <a:spcPct val="90000"/>
              </a:lnSpc>
              <a:spcBef>
                <a:spcPts val="2000"/>
              </a:spcBef>
              <a:buSzPct val="105000"/>
              <a:buFontTx/>
              <a:buChar char="-"/>
            </a:pPr>
            <a:r>
              <a:rPr lang="fr-FR" sz="1200" b="1" dirty="0">
                <a:solidFill>
                  <a:srgbClr val="409972"/>
                </a:solidFill>
              </a:rPr>
              <a:t>Aides à l’exécution : </a:t>
            </a:r>
            <a:r>
              <a:rPr lang="fr-FR" sz="1200" b="1" dirty="0">
                <a:solidFill>
                  <a:srgbClr val="409972"/>
                </a:solidFill>
                <a:hlinkClick r:id="rId7"/>
              </a:rPr>
              <a:t>DCPE877 (dioxines) 2025</a:t>
            </a:r>
            <a:endParaRPr lang="fr-FR" sz="1200" b="1" dirty="0">
              <a:solidFill>
                <a:srgbClr val="409972"/>
              </a:solidFill>
            </a:endParaRPr>
          </a:p>
          <a:p>
            <a:pPr marL="171450" lvl="1" indent="-171450">
              <a:lnSpc>
                <a:spcPct val="90000"/>
              </a:lnSpc>
              <a:spcBef>
                <a:spcPts val="2000"/>
              </a:spcBef>
              <a:buSzPct val="105000"/>
              <a:buFontTx/>
              <a:buChar char="-"/>
            </a:pPr>
            <a:r>
              <a:rPr lang="fr-FR" sz="1200" b="1" dirty="0">
                <a:solidFill>
                  <a:srgbClr val="409972"/>
                </a:solidFill>
                <a:hlinkClick r:id="rId8"/>
              </a:rPr>
              <a:t>Conditions particulières / chantiers</a:t>
            </a:r>
            <a:endParaRPr lang="fr-FR" sz="1200" b="1" dirty="0">
              <a:solidFill>
                <a:srgbClr val="409972"/>
              </a:solidFill>
            </a:endParaRPr>
          </a:p>
          <a:p>
            <a:pPr marL="171450" lvl="1" indent="-171450">
              <a:lnSpc>
                <a:spcPct val="90000"/>
              </a:lnSpc>
              <a:spcBef>
                <a:spcPts val="2000"/>
              </a:spcBef>
              <a:buSzPct val="105000"/>
              <a:buFontTx/>
              <a:buChar char="-"/>
            </a:pPr>
            <a:r>
              <a:rPr lang="fr-FR" sz="1200" b="1" dirty="0">
                <a:solidFill>
                  <a:srgbClr val="409972"/>
                </a:solidFill>
                <a:hlinkClick r:id="rId9"/>
              </a:rPr>
              <a:t>Aménagements de parcelles </a:t>
            </a:r>
            <a:endParaRPr lang="fr-FR" sz="1200" b="1" dirty="0">
              <a:solidFill>
                <a:srgbClr val="409972"/>
              </a:solidFill>
            </a:endParaRPr>
          </a:p>
          <a:p>
            <a:pPr marL="171450" lvl="1" indent="-171450">
              <a:lnSpc>
                <a:spcPct val="90000"/>
              </a:lnSpc>
              <a:spcBef>
                <a:spcPts val="2000"/>
              </a:spcBef>
              <a:buSzPct val="105000"/>
              <a:buFontTx/>
              <a:buChar char="-"/>
            </a:pPr>
            <a:r>
              <a:rPr lang="fr-FR" sz="1200" b="1" dirty="0">
                <a:solidFill>
                  <a:srgbClr val="409972"/>
                </a:solidFill>
              </a:rPr>
              <a:t>Fiches techniques construction, </a:t>
            </a:r>
            <a:r>
              <a:rPr lang="fr-FR" sz="1200" b="1" dirty="0">
                <a:solidFill>
                  <a:srgbClr val="409972"/>
                </a:solidFill>
                <a:hlinkClick r:id="rId10"/>
              </a:rPr>
              <a:t>remise en culture</a:t>
            </a:r>
            <a:r>
              <a:rPr lang="fr-FR" sz="1200" b="1" dirty="0">
                <a:solidFill>
                  <a:srgbClr val="409972"/>
                </a:solidFill>
              </a:rPr>
              <a:t>, </a:t>
            </a:r>
            <a:r>
              <a:rPr lang="fr-FR" sz="1200" b="1" dirty="0">
                <a:solidFill>
                  <a:srgbClr val="409972"/>
                </a:solidFill>
                <a:hlinkClick r:id="rId11"/>
              </a:rPr>
              <a:t>conventions de remise en culture/sols organiques</a:t>
            </a:r>
            <a:endParaRPr lang="fr-FR" sz="1200" b="1" dirty="0">
              <a:solidFill>
                <a:srgbClr val="409972"/>
              </a:solidFill>
            </a:endParaRPr>
          </a:p>
          <a:p>
            <a:pPr marL="0" lvl="1">
              <a:lnSpc>
                <a:spcPct val="90000"/>
              </a:lnSpc>
              <a:spcBef>
                <a:spcPts val="2000"/>
              </a:spcBef>
              <a:buSzPct val="105000"/>
            </a:pPr>
            <a:r>
              <a:rPr lang="fr-FR" sz="1200" b="1" dirty="0">
                <a:solidFill>
                  <a:srgbClr val="409972"/>
                </a:solidFill>
              </a:rPr>
              <a:t>AGRICULTURE, FORET ET JARDINS </a:t>
            </a:r>
          </a:p>
          <a:p>
            <a:pPr marL="171450" lvl="1" indent="-171450">
              <a:lnSpc>
                <a:spcPct val="90000"/>
              </a:lnSpc>
              <a:spcBef>
                <a:spcPts val="2000"/>
              </a:spcBef>
              <a:buSzPct val="105000"/>
              <a:buFontTx/>
              <a:buChar char="-"/>
            </a:pPr>
            <a:r>
              <a:rPr lang="fr-FR" sz="1200" b="1" dirty="0">
                <a:solidFill>
                  <a:srgbClr val="409972"/>
                </a:solidFill>
              </a:rPr>
              <a:t>Diagnostic de la qualité des sols (</a:t>
            </a:r>
            <a:r>
              <a:rPr lang="fr-FR" sz="1200" b="1" dirty="0">
                <a:solidFill>
                  <a:srgbClr val="409972"/>
                </a:solidFill>
                <a:hlinkClick r:id="rId12"/>
              </a:rPr>
              <a:t>test bêche</a:t>
            </a:r>
            <a:r>
              <a:rPr lang="fr-FR" sz="1200" b="1" dirty="0">
                <a:solidFill>
                  <a:srgbClr val="409972"/>
                </a:solidFill>
              </a:rPr>
              <a:t>, </a:t>
            </a:r>
            <a:r>
              <a:rPr lang="fr-FR" sz="1200" b="1" dirty="0">
                <a:solidFill>
                  <a:srgbClr val="409972"/>
                </a:solidFill>
                <a:hlinkClick r:id="rId13"/>
              </a:rPr>
              <a:t>mini profil</a:t>
            </a:r>
            <a:r>
              <a:rPr lang="fr-FR" sz="1200" b="1" dirty="0">
                <a:solidFill>
                  <a:srgbClr val="409972"/>
                </a:solidFill>
              </a:rPr>
              <a:t>, </a:t>
            </a:r>
            <a:r>
              <a:rPr lang="fr-FR" sz="1200" b="1" dirty="0">
                <a:solidFill>
                  <a:srgbClr val="409972"/>
                </a:solidFill>
                <a:hlinkClick r:id="rId14"/>
              </a:rPr>
              <a:t>chaulage</a:t>
            </a:r>
            <a:r>
              <a:rPr lang="fr-FR" sz="1200" b="1" dirty="0">
                <a:solidFill>
                  <a:srgbClr val="409972"/>
                </a:solidFill>
              </a:rPr>
              <a:t>, etc.)</a:t>
            </a:r>
          </a:p>
          <a:p>
            <a:pPr marL="171450" lvl="1" indent="-171450">
              <a:lnSpc>
                <a:spcPct val="90000"/>
              </a:lnSpc>
              <a:spcBef>
                <a:spcPts val="2000"/>
              </a:spcBef>
              <a:buSzPct val="105000"/>
              <a:buFontTx/>
              <a:buChar char="-"/>
            </a:pPr>
            <a:r>
              <a:rPr lang="fr-FR" sz="1200" b="1" dirty="0">
                <a:solidFill>
                  <a:srgbClr val="409972"/>
                </a:solidFill>
              </a:rPr>
              <a:t>Érosion/cycle de l’eau : </a:t>
            </a:r>
            <a:r>
              <a:rPr lang="fr-FR" sz="1200" b="1" dirty="0">
                <a:solidFill>
                  <a:srgbClr val="409972"/>
                </a:solidFill>
                <a:hlinkClick r:id="rId15"/>
              </a:rPr>
              <a:t>diagnostique</a:t>
            </a:r>
            <a:r>
              <a:rPr lang="fr-FR" sz="1200" b="1" dirty="0">
                <a:solidFill>
                  <a:srgbClr val="409972"/>
                </a:solidFill>
              </a:rPr>
              <a:t>, </a:t>
            </a:r>
            <a:r>
              <a:rPr lang="fr-FR" sz="1200" b="1" dirty="0">
                <a:solidFill>
                  <a:srgbClr val="409972"/>
                </a:solidFill>
                <a:hlinkClick r:id="rId16"/>
              </a:rPr>
              <a:t>guide pour la conservation</a:t>
            </a:r>
            <a:endParaRPr lang="fr-FR" sz="1200" b="1" dirty="0">
              <a:solidFill>
                <a:srgbClr val="4099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313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2DE6D8-54E0-0443-5665-C2D08C711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Plan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854665-A39D-8C99-83D1-C522FE0BE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DGE-Sols / F. Füllemann</a:t>
            </a:r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BDD7B2-DBC1-2F48-F45E-6377D1E0A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SVAF 2025 – séminaire Sol</a:t>
            </a:r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C78F87-3F53-535E-5AC3-2A033843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83BA-2EC3-41D8-AE0B-7117ABB84BF9}" type="slidenum">
              <a:rPr lang="fr-CH" smtClean="0"/>
              <a:pPr/>
              <a:t>2</a:t>
            </a:fld>
            <a:endParaRPr lang="fr-CH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DD8AA07-18DE-CF17-888E-184AB7CA58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12" name="Espace réservé du contenu 34">
            <a:extLst>
              <a:ext uri="{FF2B5EF4-FFF2-40B4-BE49-F238E27FC236}">
                <a16:creationId xmlns:a16="http://schemas.microsoft.com/office/drawing/2014/main" id="{A3DCD202-B367-DF4F-EDD6-9B30E622F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674" y="1884363"/>
            <a:ext cx="8623575" cy="4330700"/>
          </a:xfrm>
        </p:spPr>
        <p:txBody>
          <a:bodyPr/>
          <a:lstStyle/>
          <a:p>
            <a:pPr marL="0" indent="0">
              <a:buNone/>
            </a:pPr>
            <a:r>
              <a:rPr lang="fr-CH" sz="2400" b="1" dirty="0">
                <a:solidFill>
                  <a:srgbClr val="409972"/>
                </a:solidFill>
              </a:rPr>
              <a:t>Rôle et missions du Canton</a:t>
            </a:r>
          </a:p>
          <a:p>
            <a:pPr marL="0" indent="0">
              <a:buNone/>
            </a:pPr>
            <a:r>
              <a:rPr lang="fr-CH" sz="2400" b="1" dirty="0">
                <a:solidFill>
                  <a:srgbClr val="409972"/>
                </a:solidFill>
              </a:rPr>
              <a:t>Enjeux d’aujourd’hui</a:t>
            </a:r>
          </a:p>
          <a:p>
            <a:pPr marL="0" indent="0">
              <a:buNone/>
            </a:pPr>
            <a:r>
              <a:rPr lang="fr-CH" sz="2400" b="1" dirty="0">
                <a:solidFill>
                  <a:srgbClr val="409972"/>
                </a:solidFill>
              </a:rPr>
              <a:t>Leviers d’action</a:t>
            </a:r>
          </a:p>
          <a:p>
            <a:pPr marL="0" indent="0">
              <a:buNone/>
            </a:pPr>
            <a:r>
              <a:rPr lang="fr-CH" sz="2400" b="1" dirty="0">
                <a:solidFill>
                  <a:srgbClr val="409972"/>
                </a:solidFill>
              </a:rPr>
              <a:t>Perspectives pour demain</a:t>
            </a:r>
          </a:p>
        </p:txBody>
      </p:sp>
    </p:spTree>
    <p:extLst>
      <p:ext uri="{BB962C8B-B14F-4D97-AF65-F5344CB8AC3E}">
        <p14:creationId xmlns:p14="http://schemas.microsoft.com/office/powerpoint/2010/main" val="2284728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2DE6D8-54E0-0443-5665-C2D08C711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r-FR" dirty="0"/>
            </a:br>
            <a:endParaRPr lang="fr-CH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854665-A39D-8C99-83D1-C522FE0BE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DGE-Sols / F. Füllemann</a:t>
            </a:r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BDD7B2-DBC1-2F48-F45E-6377D1E0A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SVAF 2025 – séminaire Sol</a:t>
            </a:r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C78F87-3F53-535E-5AC3-2A033843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83BA-2EC3-41D8-AE0B-7117ABB84BF9}" type="slidenum">
              <a:rPr lang="fr-CH" smtClean="0"/>
              <a:pPr/>
              <a:t>3</a:t>
            </a:fld>
            <a:endParaRPr lang="fr-CH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DD8AA07-18DE-CF17-888E-184AB7CA58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D8890E72-DDF8-FEAC-794B-E5C0C959E5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2000" y="252413"/>
            <a:ext cx="9661800" cy="471487"/>
          </a:xfrm>
        </p:spPr>
        <p:txBody>
          <a:bodyPr/>
          <a:lstStyle/>
          <a:p>
            <a:r>
              <a:rPr lang="fr-FR" dirty="0"/>
              <a:t>Rôle et missions du Canton</a:t>
            </a:r>
            <a:endParaRPr lang="fr-CH" dirty="0"/>
          </a:p>
        </p:txBody>
      </p:sp>
      <p:sp>
        <p:nvSpPr>
          <p:cNvPr id="10" name="Espace réservé du contenu 34">
            <a:extLst>
              <a:ext uri="{FF2B5EF4-FFF2-40B4-BE49-F238E27FC236}">
                <a16:creationId xmlns:a16="http://schemas.microsoft.com/office/drawing/2014/main" id="{50F7FEA7-F60E-054F-92DE-F10FDBB69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880756"/>
            <a:ext cx="5699400" cy="4475594"/>
          </a:xfrm>
        </p:spPr>
        <p:txBody>
          <a:bodyPr/>
          <a:lstStyle/>
          <a:p>
            <a:pPr marL="0" indent="0">
              <a:buNone/>
            </a:pPr>
            <a:r>
              <a:rPr lang="fr-CH" sz="1200" b="1" dirty="0">
                <a:solidFill>
                  <a:srgbClr val="409972"/>
                </a:solidFill>
                <a:hlinkClick r:id="rId3"/>
              </a:rPr>
              <a:t>https://www.vd.ch/environnement/sols/plan-daction-sols-vaudois</a:t>
            </a:r>
            <a:endParaRPr lang="fr-CH" sz="1200" b="1" dirty="0">
              <a:solidFill>
                <a:srgbClr val="409972"/>
              </a:solidFill>
            </a:endParaRPr>
          </a:p>
          <a:p>
            <a:pPr marL="0" indent="0">
              <a:buNone/>
            </a:pPr>
            <a:r>
              <a:rPr lang="fr-CH" sz="1600" b="1" dirty="0">
                <a:solidFill>
                  <a:srgbClr val="409972"/>
                </a:solidFill>
              </a:rPr>
              <a:t>But général = protéger/améliorer la qualité des sols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r-CH" sz="1200" dirty="0">
                <a:sym typeface="Wingdings" panose="05000000000000000000" pitchFamily="2" charset="2"/>
              </a:rPr>
              <a:t> Protection des eaux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r-CH" sz="1200" dirty="0"/>
              <a:t> Sécurité alimentaire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r-CH" sz="1200" dirty="0"/>
              <a:t> Protection contre les dangers naturels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r-CH" sz="1200" dirty="0"/>
              <a:t> Biodiversité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r-CH" sz="1200" dirty="0"/>
              <a:t> Adaptation aux aléas climatiques / robustesse du territoire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r-CH" sz="1200" dirty="0"/>
              <a:t> Qualité de vie (santé, température, etc.)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r-CH" sz="1200" dirty="0"/>
              <a:t>…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CH" sz="1600" b="1" dirty="0">
                <a:solidFill>
                  <a:srgbClr val="409972"/>
                </a:solidFill>
              </a:rPr>
              <a:t>Aménagement du territoire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CH" sz="1600" b="1" dirty="0">
                <a:solidFill>
                  <a:srgbClr val="409972"/>
                </a:solidFill>
              </a:rPr>
              <a:t>Constructions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CH" sz="1600" b="1" dirty="0">
                <a:solidFill>
                  <a:srgbClr val="409972"/>
                </a:solidFill>
              </a:rPr>
              <a:t>Agriculture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CH" sz="1600" b="1" dirty="0">
                <a:solidFill>
                  <a:srgbClr val="409972"/>
                </a:solidFill>
              </a:rPr>
              <a:t>Forêt, eaux, climat, environnement…</a:t>
            </a:r>
          </a:p>
          <a:p>
            <a:pPr marL="0" indent="0">
              <a:spcBef>
                <a:spcPts val="600"/>
              </a:spcBef>
              <a:buNone/>
            </a:pPr>
            <a:endParaRPr lang="fr-CH" sz="1600" b="1" dirty="0">
              <a:solidFill>
                <a:srgbClr val="409972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fr-CH" sz="1600" b="1" dirty="0">
                <a:solidFill>
                  <a:srgbClr val="409972"/>
                </a:solidFill>
              </a:rPr>
              <a:t>Gouvernance : DGE + DGAV + DGTL + climat, santé, etc.</a:t>
            </a:r>
          </a:p>
        </p:txBody>
      </p:sp>
      <p:pic>
        <p:nvPicPr>
          <p:cNvPr id="11" name="Image 10">
            <a:hlinkClick r:id="rId4"/>
            <a:extLst>
              <a:ext uri="{FF2B5EF4-FFF2-40B4-BE49-F238E27FC236}">
                <a16:creationId xmlns:a16="http://schemas.microsoft.com/office/drawing/2014/main" id="{B5EB86E6-4A1B-497C-4C43-EE67C91982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1782" y="388432"/>
            <a:ext cx="3963050" cy="62171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7C73EBCE-1650-265C-3465-B2D9EF9F0384}"/>
              </a:ext>
            </a:extLst>
          </p:cNvPr>
          <p:cNvSpPr txBox="1">
            <a:spLocks/>
          </p:cNvSpPr>
          <p:nvPr/>
        </p:nvSpPr>
        <p:spPr>
          <a:xfrm>
            <a:off x="1828800" y="1116448"/>
            <a:ext cx="9677400" cy="1312427"/>
          </a:xfrm>
          <a:prstGeom prst="rect">
            <a:avLst/>
          </a:prstGeom>
        </p:spPr>
        <p:txBody>
          <a:bodyPr vert="horz" lIns="72000" tIns="72000" rIns="72000" bIns="7200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/>
              <a:t>Plan d’action sols</a:t>
            </a:r>
          </a:p>
        </p:txBody>
      </p:sp>
    </p:spTree>
    <p:extLst>
      <p:ext uri="{BB962C8B-B14F-4D97-AF65-F5344CB8AC3E}">
        <p14:creationId xmlns:p14="http://schemas.microsoft.com/office/powerpoint/2010/main" val="2507208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2DE6D8-54E0-0443-5665-C2D08C711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Enjeux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854665-A39D-8C99-83D1-C522FE0BE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DGE-Sols / F. Füllemann</a:t>
            </a:r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BDD7B2-DBC1-2F48-F45E-6377D1E0A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SVAF 2025 – séminaire Sol</a:t>
            </a:r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C78F87-3F53-535E-5AC3-2A033843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83BA-2EC3-41D8-AE0B-7117ABB84BF9}" type="slidenum">
              <a:rPr lang="fr-CH" smtClean="0"/>
              <a:pPr/>
              <a:t>4</a:t>
            </a:fld>
            <a:endParaRPr lang="fr-CH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DD8AA07-18DE-CF17-888E-184AB7CA58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12" name="Espace réservé du contenu 34">
            <a:extLst>
              <a:ext uri="{FF2B5EF4-FFF2-40B4-BE49-F238E27FC236}">
                <a16:creationId xmlns:a16="http://schemas.microsoft.com/office/drawing/2014/main" id="{A3DCD202-B367-DF4F-EDD6-9B30E622F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674" y="1884363"/>
            <a:ext cx="8623575" cy="43307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fr-CH" sz="2000" b="1" dirty="0">
                <a:solidFill>
                  <a:srgbClr val="409972"/>
                </a:solidFill>
              </a:rPr>
              <a:t> Imperméabilisation / artificialisation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H" sz="2000" b="1" dirty="0">
                <a:solidFill>
                  <a:srgbClr val="409972"/>
                </a:solidFill>
              </a:rPr>
              <a:t> Protection des sols décapés sur les chantiers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H" sz="2000" b="1" dirty="0">
                <a:solidFill>
                  <a:srgbClr val="409972"/>
                </a:solidFill>
              </a:rPr>
              <a:t> Compaction / érosion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H" sz="2000" b="1" dirty="0">
                <a:solidFill>
                  <a:srgbClr val="409972"/>
                </a:solidFill>
              </a:rPr>
              <a:t> Matière organique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H" sz="2000" b="1" dirty="0">
                <a:solidFill>
                  <a:srgbClr val="409972"/>
                </a:solidFill>
              </a:rPr>
              <a:t> Prévention / gestion des pollutions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H" sz="2000" b="1" dirty="0">
                <a:solidFill>
                  <a:srgbClr val="409972"/>
                </a:solidFill>
              </a:rPr>
              <a:t> Cartographie / monitoring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H" sz="2000" b="1" dirty="0">
                <a:solidFill>
                  <a:srgbClr val="409972"/>
                </a:solidFill>
              </a:rPr>
              <a:t> Sensibilisation / formation</a:t>
            </a:r>
          </a:p>
          <a:p>
            <a:pPr marL="0" indent="0">
              <a:buNone/>
            </a:pPr>
            <a:endParaRPr lang="fr-CH" sz="2400" b="1" dirty="0">
              <a:solidFill>
                <a:srgbClr val="409972"/>
              </a:solidFill>
            </a:endParaRPr>
          </a:p>
          <a:p>
            <a:pPr marL="0" indent="0">
              <a:buNone/>
            </a:pPr>
            <a:endParaRPr lang="fr-CH" sz="2400" b="1" dirty="0">
              <a:solidFill>
                <a:srgbClr val="409972"/>
              </a:solidFill>
            </a:endParaRPr>
          </a:p>
        </p:txBody>
      </p:sp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FEDED0B2-5EC8-95F2-8EE7-82A2D19F2A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2000" y="252413"/>
            <a:ext cx="9661800" cy="471487"/>
          </a:xfrm>
        </p:spPr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870156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2DE6D8-54E0-0443-5665-C2D08C711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Leviers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854665-A39D-8C99-83D1-C522FE0BE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DGE-Sols / F. Füllemann</a:t>
            </a:r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BDD7B2-DBC1-2F48-F45E-6377D1E0A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SVAF 2025 – séminaire Sol</a:t>
            </a:r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C78F87-3F53-535E-5AC3-2A033843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83BA-2EC3-41D8-AE0B-7117ABB84BF9}" type="slidenum">
              <a:rPr lang="fr-CH" smtClean="0"/>
              <a:pPr/>
              <a:t>5</a:t>
            </a:fld>
            <a:endParaRPr lang="fr-CH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DD8AA07-18DE-CF17-888E-184AB7CA58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12" name="Espace réservé du contenu 34">
            <a:extLst>
              <a:ext uri="{FF2B5EF4-FFF2-40B4-BE49-F238E27FC236}">
                <a16:creationId xmlns:a16="http://schemas.microsoft.com/office/drawing/2014/main" id="{A3DCD202-B367-DF4F-EDD6-9B30E622F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674" y="1884363"/>
            <a:ext cx="9677400" cy="4330700"/>
          </a:xfrm>
        </p:spPr>
        <p:txBody>
          <a:bodyPr/>
          <a:lstStyle/>
          <a:p>
            <a:pPr marL="0" indent="0">
              <a:buNone/>
            </a:pPr>
            <a:r>
              <a:rPr lang="fr-CH" sz="1800" b="1" dirty="0">
                <a:solidFill>
                  <a:srgbClr val="409972"/>
                </a:solidFill>
              </a:rPr>
              <a:t>Prise en compte en amont (AT, construction) ;</a:t>
            </a:r>
            <a:r>
              <a:rPr lang="fr-CH" sz="1800" b="1" dirty="0"/>
              <a:t> ex. travaux/remembrements AF (ex. érosion)</a:t>
            </a:r>
          </a:p>
          <a:p>
            <a:pPr marL="0" indent="0">
              <a:buNone/>
            </a:pPr>
            <a:r>
              <a:rPr lang="fr-CH" sz="1800" b="1" dirty="0">
                <a:solidFill>
                  <a:srgbClr val="409972"/>
                </a:solidFill>
              </a:rPr>
              <a:t>Réhabiliter les sols dégradés ; </a:t>
            </a:r>
            <a:r>
              <a:rPr lang="fr-CH" sz="1800" b="1" dirty="0"/>
              <a:t>ex. réhabilitation des sols organiques drainés ; ex. améliorer la capacité d’infiltration / rétention des eaux </a:t>
            </a:r>
            <a:r>
              <a:rPr lang="fr-CH" sz="1800" b="1" dirty="0">
                <a:solidFill>
                  <a:srgbClr val="409972"/>
                </a:solidFill>
              </a:rPr>
              <a:t> </a:t>
            </a:r>
          </a:p>
          <a:p>
            <a:pPr marL="0" indent="0">
              <a:buNone/>
            </a:pPr>
            <a:r>
              <a:rPr lang="fr-CH" sz="1800" b="1" dirty="0">
                <a:solidFill>
                  <a:srgbClr val="409972"/>
                </a:solidFill>
              </a:rPr>
              <a:t>Valorisation des matériaux terreux</a:t>
            </a:r>
          </a:p>
          <a:p>
            <a:pPr marL="0" indent="0">
              <a:buNone/>
            </a:pPr>
            <a:r>
              <a:rPr lang="fr-CH" sz="1800" b="1" dirty="0">
                <a:solidFill>
                  <a:srgbClr val="409972"/>
                </a:solidFill>
              </a:rPr>
              <a:t>Conserver / améliorer la qualité des sols agricoles</a:t>
            </a:r>
          </a:p>
          <a:p>
            <a:pPr marL="0" indent="0">
              <a:buNone/>
            </a:pPr>
            <a:r>
              <a:rPr lang="fr-CH" sz="1800" b="1" dirty="0">
                <a:solidFill>
                  <a:srgbClr val="409972"/>
                </a:solidFill>
              </a:rPr>
              <a:t>Chantiers construction / agricoles / forestiers / manifestations temporaires</a:t>
            </a:r>
          </a:p>
          <a:p>
            <a:pPr marL="0" indent="0">
              <a:buNone/>
            </a:pPr>
            <a:r>
              <a:rPr lang="fr-CH" sz="1800" b="1" dirty="0">
                <a:solidFill>
                  <a:srgbClr val="409972"/>
                </a:solidFill>
              </a:rPr>
              <a:t>Pollutions</a:t>
            </a:r>
          </a:p>
          <a:p>
            <a:pPr marL="0" indent="0">
              <a:buNone/>
            </a:pPr>
            <a:r>
              <a:rPr lang="fr-CH" sz="1800" b="1" dirty="0">
                <a:solidFill>
                  <a:srgbClr val="409972"/>
                </a:solidFill>
              </a:rPr>
              <a:t>Informations ; </a:t>
            </a:r>
            <a:r>
              <a:rPr lang="fr-CH" sz="1800" b="1" dirty="0"/>
              <a:t>ex. risques de sécheresse, monitoring de la couverture du sol, IQS…</a:t>
            </a:r>
            <a:endParaRPr lang="fr-CH" sz="1800" b="1" dirty="0">
              <a:solidFill>
                <a:srgbClr val="409972"/>
              </a:solidFill>
            </a:endParaRPr>
          </a:p>
          <a:p>
            <a:pPr marL="0" indent="0">
              <a:buNone/>
            </a:pPr>
            <a:r>
              <a:rPr lang="fr-CH" sz="1800" b="1" dirty="0">
                <a:solidFill>
                  <a:srgbClr val="409972"/>
                </a:solidFill>
              </a:rPr>
              <a:t>Formation / sensibilisation ; </a:t>
            </a:r>
            <a:r>
              <a:rPr lang="fr-CH" sz="1800" b="1" dirty="0"/>
              <a:t>ex. génie civil, géomètres, agronomes, etc.</a:t>
            </a:r>
            <a:endParaRPr lang="fr-CH" sz="1800" b="1" dirty="0">
              <a:solidFill>
                <a:srgbClr val="409972"/>
              </a:solidFill>
            </a:endParaRPr>
          </a:p>
        </p:txBody>
      </p:sp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22294068-50CE-91FF-B178-E365F7D9C9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2000" y="252413"/>
            <a:ext cx="9661800" cy="471487"/>
          </a:xfrm>
        </p:spPr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275396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8A6BAAB4-BD91-F2D0-F263-86131ED51A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06" r="16910" b="33037"/>
          <a:stretch/>
        </p:blipFill>
        <p:spPr>
          <a:xfrm>
            <a:off x="727364" y="2516623"/>
            <a:ext cx="11464636" cy="2799946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D2DE6D8-54E0-0443-5665-C2D08C711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Perspectives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854665-A39D-8C99-83D1-C522FE0BE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DGE-Sols / F. Füllemann</a:t>
            </a:r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BDD7B2-DBC1-2F48-F45E-6377D1E0A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SVAF 2025 – séminaire Sol</a:t>
            </a:r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C78F87-3F53-535E-5AC3-2A033843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83BA-2EC3-41D8-AE0B-7117ABB84BF9}" type="slidenum">
              <a:rPr lang="fr-CH" smtClean="0"/>
              <a:pPr/>
              <a:t>6</a:t>
            </a:fld>
            <a:endParaRPr lang="fr-CH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DD8AA07-18DE-CF17-888E-184AB7CA58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1E6791C6-5225-5A36-2E4E-8D9FCA9B30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2000" y="252413"/>
            <a:ext cx="9661800" cy="471487"/>
          </a:xfrm>
        </p:spPr>
        <p:txBody>
          <a:bodyPr/>
          <a:lstStyle/>
          <a:p>
            <a:r>
              <a:rPr lang="fr-CH" dirty="0"/>
              <a:t>Perspectives pour demain</a:t>
            </a:r>
          </a:p>
        </p:txBody>
      </p:sp>
      <p:sp>
        <p:nvSpPr>
          <p:cNvPr id="10" name="Espace réservé du contenu 34">
            <a:extLst>
              <a:ext uri="{FF2B5EF4-FFF2-40B4-BE49-F238E27FC236}">
                <a16:creationId xmlns:a16="http://schemas.microsoft.com/office/drawing/2014/main" id="{7F9F14CF-D7EE-836D-DCA5-74519604009F}"/>
              </a:ext>
            </a:extLst>
          </p:cNvPr>
          <p:cNvSpPr txBox="1">
            <a:spLocks/>
          </p:cNvSpPr>
          <p:nvPr/>
        </p:nvSpPr>
        <p:spPr>
          <a:xfrm>
            <a:off x="1758674" y="1884363"/>
            <a:ext cx="8623575" cy="4330700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SzPct val="105000"/>
              <a:buFont typeface="Wingdings" panose="05000000000000000000" pitchFamily="2" charset="2"/>
              <a:buChar char="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000" indent="-180000" algn="l" defTabSz="914400" rtl="0" eaLnBrk="1" latinLnBrk="0" hangingPunct="1">
              <a:lnSpc>
                <a:spcPct val="90000"/>
              </a:lnSpc>
              <a:spcBef>
                <a:spcPts val="700"/>
              </a:spcBef>
              <a:buSzPct val="10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lang="fr-CH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3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fr-CH" sz="2000" b="1" dirty="0">
                <a:solidFill>
                  <a:srgbClr val="409972"/>
                </a:solidFill>
              </a:rPr>
              <a:t> Approche intégrée pour la sauvegarde des sols organiques drainés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fr-CH" sz="2400" b="1" dirty="0">
              <a:solidFill>
                <a:srgbClr val="409972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CH" sz="2400" b="1" dirty="0">
              <a:solidFill>
                <a:srgbClr val="4099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69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DC4F044E-4647-748B-ADC4-1335C98665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9" t="17750"/>
          <a:stretch/>
        </p:blipFill>
        <p:spPr>
          <a:xfrm>
            <a:off x="5769017" y="238994"/>
            <a:ext cx="3883625" cy="29718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D2DE6D8-54E0-0443-5665-C2D08C711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Perspectives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854665-A39D-8C99-83D1-C522FE0BE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DGE-Sols / F. Füllemann</a:t>
            </a:r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BDD7B2-DBC1-2F48-F45E-6377D1E0A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SVAF 2025 – séminaire Sol</a:t>
            </a:r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C78F87-3F53-535E-5AC3-2A033843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83BA-2EC3-41D8-AE0B-7117ABB84BF9}" type="slidenum">
              <a:rPr lang="fr-CH" smtClean="0"/>
              <a:pPr/>
              <a:t>7</a:t>
            </a:fld>
            <a:endParaRPr lang="fr-CH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DD8AA07-18DE-CF17-888E-184AB7CA58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1E6791C6-5225-5A36-2E4E-8D9FCA9B30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2000" y="252413"/>
            <a:ext cx="9661800" cy="471487"/>
          </a:xfrm>
        </p:spPr>
        <p:txBody>
          <a:bodyPr/>
          <a:lstStyle/>
          <a:p>
            <a:r>
              <a:rPr lang="fr-CH" dirty="0"/>
              <a:t>Perspectives pour demain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51B13C4-0FBF-5FA1-BCBA-28836E4C52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8793" y="238994"/>
            <a:ext cx="2218530" cy="29718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889996D-6A9F-AFDF-1F5A-F96A271778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1318" y="4493005"/>
            <a:ext cx="4449399" cy="2271699"/>
          </a:xfrm>
          <a:prstGeom prst="rect">
            <a:avLst/>
          </a:prstGeom>
        </p:spPr>
      </p:pic>
      <p:sp>
        <p:nvSpPr>
          <p:cNvPr id="17" name="Espace réservé du contenu 34">
            <a:extLst>
              <a:ext uri="{FF2B5EF4-FFF2-40B4-BE49-F238E27FC236}">
                <a16:creationId xmlns:a16="http://schemas.microsoft.com/office/drawing/2014/main" id="{2BCEC625-5950-410A-3F37-D4AE5BD4B043}"/>
              </a:ext>
            </a:extLst>
          </p:cNvPr>
          <p:cNvSpPr txBox="1">
            <a:spLocks/>
          </p:cNvSpPr>
          <p:nvPr/>
        </p:nvSpPr>
        <p:spPr>
          <a:xfrm>
            <a:off x="1758675" y="1943099"/>
            <a:ext cx="3914192" cy="4271963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SzPct val="105000"/>
              <a:buFont typeface="Wingdings" panose="05000000000000000000" pitchFamily="2" charset="2"/>
              <a:buChar char="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000" indent="-180000" algn="l" defTabSz="914400" rtl="0" eaLnBrk="1" latinLnBrk="0" hangingPunct="1">
              <a:lnSpc>
                <a:spcPct val="90000"/>
              </a:lnSpc>
              <a:spcBef>
                <a:spcPts val="700"/>
              </a:spcBef>
              <a:buSzPct val="10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lang="fr-CH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3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fr-CH" sz="2000" b="1" dirty="0">
                <a:solidFill>
                  <a:srgbClr val="409972"/>
                </a:solidFill>
              </a:rPr>
              <a:t> Gestion intégrée des sols pour la gestion des eaux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H" sz="2000" b="1" dirty="0">
                <a:solidFill>
                  <a:srgbClr val="409972"/>
                </a:solidFill>
              </a:rPr>
              <a:t> Les sols/plantes comme levier pour prévenir les évènements extrêmes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H" sz="2000" b="1" dirty="0">
                <a:solidFill>
                  <a:srgbClr val="409972"/>
                </a:solidFill>
              </a:rPr>
              <a:t> Favoriser les petits cycles de l’eau</a:t>
            </a:r>
            <a:endParaRPr lang="fr-CH" sz="2400" b="1" dirty="0">
              <a:solidFill>
                <a:srgbClr val="409972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CH" sz="2400" b="1" dirty="0">
              <a:solidFill>
                <a:srgbClr val="409972"/>
              </a:solidFill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B38DB40-E51D-B6A2-97CD-868041DF01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5254" y="3792905"/>
            <a:ext cx="5306336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55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5699B3CF-18E1-D486-22C8-C4B50A7C5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09" y="1693719"/>
            <a:ext cx="11484209" cy="516428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D2DE6D8-54E0-0443-5665-C2D08C711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Perspectives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854665-A39D-8C99-83D1-C522FE0BE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DGE-Sols / F. Füllemann</a:t>
            </a:r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BDD7B2-DBC1-2F48-F45E-6377D1E0A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SVAF 2025 – séminaire Sol</a:t>
            </a:r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C78F87-3F53-535E-5AC3-2A033843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83BA-2EC3-41D8-AE0B-7117ABB84BF9}" type="slidenum">
              <a:rPr lang="fr-CH" smtClean="0"/>
              <a:pPr/>
              <a:t>8</a:t>
            </a:fld>
            <a:endParaRPr lang="fr-CH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DD8AA07-18DE-CF17-888E-184AB7CA58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1E6791C6-5225-5A36-2E4E-8D9FCA9B30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2000" y="252413"/>
            <a:ext cx="9661800" cy="471487"/>
          </a:xfrm>
        </p:spPr>
        <p:txBody>
          <a:bodyPr/>
          <a:lstStyle/>
          <a:p>
            <a:r>
              <a:rPr lang="fr-CH" dirty="0"/>
              <a:t>Perspectives pour demain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70EF747-741F-2BE4-DAEA-EAB2AE589B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742"/>
          <a:stretch/>
        </p:blipFill>
        <p:spPr>
          <a:xfrm>
            <a:off x="8395855" y="89400"/>
            <a:ext cx="3733478" cy="252383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2044811-F15E-A4D1-D6F9-D7B2C161E4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2641" y="5470678"/>
            <a:ext cx="5266692" cy="129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09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C0E0EA5-10B6-CE8D-54D7-E7D5B14C0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CH" dirty="0"/>
              <a:t>2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BC5A40E-B524-346A-3726-8AAC2EE98725}"/>
              </a:ext>
            </a:extLst>
          </p:cNvPr>
          <p:cNvSpPr txBox="1"/>
          <p:nvPr/>
        </p:nvSpPr>
        <p:spPr>
          <a:xfrm>
            <a:off x="2088325" y="2276475"/>
            <a:ext cx="9823076" cy="2870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Bef>
                <a:spcPts val="2000"/>
              </a:spcBef>
              <a:buSzPct val="105000"/>
            </a:pPr>
            <a:r>
              <a:rPr lang="fr-FR" b="1" dirty="0">
                <a:solidFill>
                  <a:srgbClr val="409972"/>
                </a:solidFill>
              </a:rPr>
              <a:t>Connaissances de base </a:t>
            </a:r>
          </a:p>
          <a:p>
            <a:pPr marL="0" lvl="1">
              <a:lnSpc>
                <a:spcPct val="90000"/>
              </a:lnSpc>
              <a:spcBef>
                <a:spcPts val="2000"/>
              </a:spcBef>
              <a:buSzPct val="105000"/>
            </a:pPr>
            <a:r>
              <a:rPr lang="fr-FR" b="1" dirty="0">
                <a:solidFill>
                  <a:srgbClr val="409972"/>
                </a:solidFill>
              </a:rPr>
              <a:t>Synergies / cohérence </a:t>
            </a:r>
          </a:p>
          <a:p>
            <a:pPr marL="0" lvl="1">
              <a:lnSpc>
                <a:spcPct val="90000"/>
              </a:lnSpc>
              <a:spcBef>
                <a:spcPts val="2000"/>
              </a:spcBef>
              <a:buSzPct val="105000"/>
            </a:pPr>
            <a:r>
              <a:rPr lang="fr-FR" b="1" dirty="0">
                <a:solidFill>
                  <a:srgbClr val="409972"/>
                </a:solidFill>
              </a:rPr>
              <a:t>« Réflexe » sol </a:t>
            </a:r>
          </a:p>
          <a:p>
            <a:pPr marL="0" lvl="1">
              <a:lnSpc>
                <a:spcPct val="90000"/>
              </a:lnSpc>
              <a:spcBef>
                <a:spcPts val="2000"/>
              </a:spcBef>
              <a:buSzPct val="105000"/>
            </a:pPr>
            <a:r>
              <a:rPr lang="fr-FR" b="1" dirty="0">
                <a:solidFill>
                  <a:srgbClr val="409972"/>
                </a:solidFill>
              </a:rPr>
              <a:t>Poids des traditions</a:t>
            </a:r>
          </a:p>
          <a:p>
            <a:pPr marL="0" lvl="1">
              <a:lnSpc>
                <a:spcPct val="90000"/>
              </a:lnSpc>
              <a:spcBef>
                <a:spcPts val="2000"/>
              </a:spcBef>
              <a:buSzPct val="105000"/>
            </a:pPr>
            <a:r>
              <a:rPr lang="fr-FR" b="1" dirty="0">
                <a:solidFill>
                  <a:srgbClr val="409972"/>
                </a:solidFill>
              </a:rPr>
              <a:t>Approches systémiques</a:t>
            </a:r>
          </a:p>
          <a:p>
            <a:pPr marL="0" lvl="1">
              <a:lnSpc>
                <a:spcPct val="90000"/>
              </a:lnSpc>
              <a:spcBef>
                <a:spcPts val="2000"/>
              </a:spcBef>
              <a:buSzPct val="105000"/>
            </a:pPr>
            <a:r>
              <a:rPr lang="fr-FR" b="1" dirty="0">
                <a:solidFill>
                  <a:srgbClr val="409972"/>
                </a:solidFill>
              </a:rPr>
              <a:t>Diable dans les détails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E868CBA-3F95-E6CA-7434-A0D86BF90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964048"/>
            <a:ext cx="9677400" cy="1312427"/>
          </a:xfrm>
        </p:spPr>
        <p:txBody>
          <a:bodyPr/>
          <a:lstStyle/>
          <a:p>
            <a:r>
              <a:rPr lang="fr-CH" dirty="0"/>
              <a:t>« Défis »</a:t>
            </a:r>
          </a:p>
        </p:txBody>
      </p:sp>
    </p:spTree>
    <p:extLst>
      <p:ext uri="{BB962C8B-B14F-4D97-AF65-F5344CB8AC3E}">
        <p14:creationId xmlns:p14="http://schemas.microsoft.com/office/powerpoint/2010/main" val="6523749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VD">
  <a:themeElements>
    <a:clrScheme name="Canton de VD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4A032"/>
      </a:accent1>
      <a:accent2>
        <a:srgbClr val="00504B"/>
      </a:accent2>
      <a:accent3>
        <a:srgbClr val="DCF0F0"/>
      </a:accent3>
      <a:accent4>
        <a:srgbClr val="64BE96"/>
      </a:accent4>
      <a:accent5>
        <a:srgbClr val="F0D7C8"/>
      </a:accent5>
      <a:accent6>
        <a:srgbClr val="BEE1BE"/>
      </a:accent6>
      <a:hlink>
        <a:srgbClr val="0563C1"/>
      </a:hlink>
      <a:folHlink>
        <a:srgbClr val="954F72"/>
      </a:folHlink>
    </a:clrScheme>
    <a:fontScheme name="Canton de VD">
      <a:majorFont>
        <a:latin typeface="Playfair Display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Modèle CP du CE.potx" id="{75DE6F41-9EA1-4434-9680-436AAAFF38CC}" vid="{C4C929AB-5D3C-49FB-9413-571C0DA0401D}"/>
    </a:ext>
  </a:extLst>
</a:theme>
</file>

<file path=ppt/theme/theme2.xml><?xml version="1.0" encoding="utf-8"?>
<a:theme xmlns:a="http://schemas.openxmlformats.org/drawingml/2006/main" name="Thème Vert Bleu foncé">
  <a:themeElements>
    <a:clrScheme name="Canton de VD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4A032"/>
      </a:accent1>
      <a:accent2>
        <a:srgbClr val="00504B"/>
      </a:accent2>
      <a:accent3>
        <a:srgbClr val="DCF0F0"/>
      </a:accent3>
      <a:accent4>
        <a:srgbClr val="64BE96"/>
      </a:accent4>
      <a:accent5>
        <a:srgbClr val="F0D7C8"/>
      </a:accent5>
      <a:accent6>
        <a:srgbClr val="BEE1BE"/>
      </a:accent6>
      <a:hlink>
        <a:srgbClr val="0563C1"/>
      </a:hlink>
      <a:folHlink>
        <a:srgbClr val="954F72"/>
      </a:folHlink>
    </a:clrScheme>
    <a:fontScheme name="Canton de VD">
      <a:majorFont>
        <a:latin typeface="Playfair Display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Modèle CP du CE.potx" id="{75DE6F41-9EA1-4434-9680-436AAAFF38CC}" vid="{E815ABEF-B7CB-49D3-A422-1F7EAD981670}"/>
    </a:ext>
  </a:extLst>
</a:theme>
</file>

<file path=ppt/theme/theme3.xml><?xml version="1.0" encoding="utf-8"?>
<a:theme xmlns:a="http://schemas.openxmlformats.org/drawingml/2006/main" name="Thème Gris clair">
  <a:themeElements>
    <a:clrScheme name="Canton de VD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4A032"/>
      </a:accent1>
      <a:accent2>
        <a:srgbClr val="00504B"/>
      </a:accent2>
      <a:accent3>
        <a:srgbClr val="DCF0F0"/>
      </a:accent3>
      <a:accent4>
        <a:srgbClr val="64BE96"/>
      </a:accent4>
      <a:accent5>
        <a:srgbClr val="F0D7C8"/>
      </a:accent5>
      <a:accent6>
        <a:srgbClr val="BEE1BE"/>
      </a:accent6>
      <a:hlink>
        <a:srgbClr val="0563C1"/>
      </a:hlink>
      <a:folHlink>
        <a:srgbClr val="954F72"/>
      </a:folHlink>
    </a:clrScheme>
    <a:fontScheme name="Canton de VD">
      <a:majorFont>
        <a:latin typeface="Playfair Display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Modèle CP du CE.potx" id="{75DE6F41-9EA1-4434-9680-436AAAFF38CC}" vid="{58836DAD-1C64-4CDF-9845-5F9C6CFFA6C0}"/>
    </a:ext>
  </a:extLst>
</a:theme>
</file>

<file path=ppt/theme/theme4.xml><?xml version="1.0" encoding="utf-8"?>
<a:theme xmlns:a="http://schemas.openxmlformats.org/drawingml/2006/main" name="Thème Vert eau">
  <a:themeElements>
    <a:clrScheme name="Canton de VD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4A032"/>
      </a:accent1>
      <a:accent2>
        <a:srgbClr val="00504B"/>
      </a:accent2>
      <a:accent3>
        <a:srgbClr val="DCF0F0"/>
      </a:accent3>
      <a:accent4>
        <a:srgbClr val="64BE96"/>
      </a:accent4>
      <a:accent5>
        <a:srgbClr val="F0D7C8"/>
      </a:accent5>
      <a:accent6>
        <a:srgbClr val="BEE1BE"/>
      </a:accent6>
      <a:hlink>
        <a:srgbClr val="0563C1"/>
      </a:hlink>
      <a:folHlink>
        <a:srgbClr val="954F72"/>
      </a:folHlink>
    </a:clrScheme>
    <a:fontScheme name="Canton de VD">
      <a:majorFont>
        <a:latin typeface="Playfair Display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Modèle CP du CE.potx" id="{75DE6F41-9EA1-4434-9680-436AAAFF38CC}" vid="{B4D30655-53B4-490B-BE6B-24B3C2485D2B}"/>
    </a:ext>
  </a:extLst>
</a:theme>
</file>

<file path=ppt/theme/theme5.xml><?xml version="1.0" encoding="utf-8"?>
<a:theme xmlns:a="http://schemas.openxmlformats.org/drawingml/2006/main" name="Thème Beige">
  <a:themeElements>
    <a:clrScheme name="Canton de VD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4A032"/>
      </a:accent1>
      <a:accent2>
        <a:srgbClr val="00504B"/>
      </a:accent2>
      <a:accent3>
        <a:srgbClr val="DCF0F0"/>
      </a:accent3>
      <a:accent4>
        <a:srgbClr val="64BE96"/>
      </a:accent4>
      <a:accent5>
        <a:srgbClr val="F0D7C8"/>
      </a:accent5>
      <a:accent6>
        <a:srgbClr val="BEE1BE"/>
      </a:accent6>
      <a:hlink>
        <a:srgbClr val="0563C1"/>
      </a:hlink>
      <a:folHlink>
        <a:srgbClr val="954F72"/>
      </a:folHlink>
    </a:clrScheme>
    <a:fontScheme name="Canton de VD">
      <a:majorFont>
        <a:latin typeface="Playfair Display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Modèle CP du CE.potx" id="{75DE6F41-9EA1-4434-9680-436AAAFF38CC}" vid="{0E9D951C-DE30-4ABC-9CA1-DD53F1380499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VD</Template>
  <TotalTime>4319</TotalTime>
  <Words>588</Words>
  <Application>Microsoft Office PowerPoint</Application>
  <PresentationFormat>Grand écran</PresentationFormat>
  <Paragraphs>114</Paragraphs>
  <Slides>10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10</vt:i4>
      </vt:variant>
    </vt:vector>
  </HeadingPairs>
  <TitlesOfParts>
    <vt:vector size="19" baseType="lpstr">
      <vt:lpstr>Arial</vt:lpstr>
      <vt:lpstr>Calibri</vt:lpstr>
      <vt:lpstr>Playfair Display</vt:lpstr>
      <vt:lpstr>Wingdings</vt:lpstr>
      <vt:lpstr>Thème VD</vt:lpstr>
      <vt:lpstr>Thème Vert Bleu foncé</vt:lpstr>
      <vt:lpstr>Thème Gris clair</vt:lpstr>
      <vt:lpstr>Thème Vert eau</vt:lpstr>
      <vt:lpstr>Thème Beige</vt:lpstr>
      <vt:lpstr> Un sol à protéger</vt:lpstr>
      <vt:lpstr>Plan</vt:lpstr>
      <vt:lpstr> </vt:lpstr>
      <vt:lpstr>Enjeux</vt:lpstr>
      <vt:lpstr>Leviers</vt:lpstr>
      <vt:lpstr>Perspectives</vt:lpstr>
      <vt:lpstr>Perspectives</vt:lpstr>
      <vt:lpstr>Perspectives</vt:lpstr>
      <vt:lpstr>« Défis »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ajouter vos diapositives ?</dc:title>
  <dc:creator>Gonthier Pierrick</dc:creator>
  <cp:lastModifiedBy>Füllemann François</cp:lastModifiedBy>
  <cp:revision>49</cp:revision>
  <dcterms:created xsi:type="dcterms:W3CDTF">2024-01-22T14:27:56Z</dcterms:created>
  <dcterms:modified xsi:type="dcterms:W3CDTF">2025-04-28T07:45:47Z</dcterms:modified>
</cp:coreProperties>
</file>