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63" r:id="rId6"/>
    <p:sldId id="277" r:id="rId7"/>
    <p:sldId id="278" r:id="rId8"/>
    <p:sldId id="279" r:id="rId9"/>
    <p:sldId id="280" r:id="rId10"/>
    <p:sldId id="276" r:id="rId11"/>
    <p:sldId id="275" r:id="rId12"/>
    <p:sldId id="271" r:id="rId13"/>
    <p:sldId id="268" r:id="rId14"/>
    <p:sldId id="270" r:id="rId15"/>
    <p:sldId id="266" r:id="rId16"/>
    <p:sldId id="26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99" autoAdjust="0"/>
  </p:normalViewPr>
  <p:slideViewPr>
    <p:cSldViewPr snapToGrid="0">
      <p:cViewPr varScale="1">
        <p:scale>
          <a:sx n="69" d="100"/>
          <a:sy n="69" d="100"/>
        </p:scale>
        <p:origin x="12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9493-A8AD-4E43-82EB-298C17BF9B8A}" type="datetimeFigureOut">
              <a:rPr lang="fr-CH" smtClean="0"/>
              <a:t>18.04.2025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30FC7-C1BF-4966-8BFD-75F2E3BF6693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878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Fichier XTF selon modèle minimal de la confédération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Le but était de montrer ce qui est faisable et non pas d’avoir un outil finalisé à la fin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Je suis parti de zéro pour faire ce travail, je n’avais qu’un peu de documentation sur les servitudes et </a:t>
            </a:r>
            <a:r>
              <a:rPr lang="fr-FR"/>
              <a:t>leur assiette</a:t>
            </a:r>
            <a:endParaRPr lang="fr-FR" dirty="0"/>
          </a:p>
          <a:p>
            <a:r>
              <a:rPr lang="fr-FR" dirty="0"/>
              <a:t>J’ai eu 2 mois pour faire tout ce travail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06834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2314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6115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Atouts : simple, rapide, export automatique XTF, amélioration précision -&gt; utiliser par tout le monde</a:t>
            </a:r>
          </a:p>
          <a:p>
            <a:endParaRPr lang="fr-CH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Améliorations : </a:t>
            </a:r>
            <a:r>
              <a:rPr lang="fr-CH" dirty="0"/>
              <a:t>utilisé le WFS, accrochage aux objets, QR code, modifier la géométrie après dessin, conditions géométriques</a:t>
            </a:r>
            <a:endParaRPr lang="fr-FR" dirty="0"/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6958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Plugin sur le logiciel QGIS</a:t>
            </a:r>
          </a:p>
          <a:p>
            <a:r>
              <a:rPr lang="fr-FR" dirty="0"/>
              <a:t>Chargement automatique du WMS</a:t>
            </a:r>
          </a:p>
          <a:p>
            <a:r>
              <a:rPr lang="fr-FR" dirty="0"/>
              <a:t>Liste de toutes les communes fribourgeoises</a:t>
            </a:r>
          </a:p>
          <a:p>
            <a:r>
              <a:rPr lang="fr-FR" dirty="0"/>
              <a:t>Mode d’emploi également réalisé </a:t>
            </a: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00945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B69551-E1BB-C5CA-5EBA-8BDF452BD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00D6852-4B63-1CD0-26AE-88D10F580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574ADD-096D-4035-36E9-CB24A1FC8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 des données de la servitude</a:t>
            </a:r>
          </a:p>
          <a:p>
            <a:r>
              <a:rPr lang="fr-FR" dirty="0"/>
              <a:t>Liste des types de servitude pour harmonisation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6BB56-61A0-61AB-ADE8-1921B3758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34562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D433A-9393-95E3-57D5-57316BE7C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05C21E-9613-6A73-75EF-443714826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CC13299-BE19-CB0E-A496-A3F3257F04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 manières d’indiquer la géométrie de la servitude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87B6F8-F4E2-0FE0-E524-D73A937E1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50510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46EF5-4CF7-6137-34BE-FA8D3CCCE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1359383-84B2-6A06-61F2-5131023C0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82EE5F-46F5-47F0-7AEE-8956E7BB6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B28381-A97F-A6D7-4B19-542993AD4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0922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59862-4CFA-D3C7-8037-84B6A866F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E0F74C8-4BF7-8130-F2EE-DC8416C26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5EC531B-2971-EC10-FB05-FA7B09AEF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Export </a:t>
            </a:r>
            <a:r>
              <a:rPr lang="fr-FR" dirty="0" err="1"/>
              <a:t>pdf</a:t>
            </a:r>
            <a:endParaRPr lang="fr-FR" dirty="0"/>
          </a:p>
          <a:p>
            <a:r>
              <a:rPr lang="fr-FR" dirty="0"/>
              <a:t>Export </a:t>
            </a:r>
            <a:r>
              <a:rPr lang="fr-FR" dirty="0" err="1"/>
              <a:t>xtf</a:t>
            </a:r>
            <a:r>
              <a:rPr lang="fr-FR" dirty="0"/>
              <a:t> automatique rien besoin de toucher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3C7F34-8A7A-574C-C5BB-941983533D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04008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ED84D-F544-BA42-2EA4-8EB31DA95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357B958-A85D-9681-09E9-4AE7D13BF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DCEE20-AFF8-19F6-4380-C53530262D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Résultat </a:t>
            </a:r>
            <a:r>
              <a:rPr lang="fr-FR" dirty="0" err="1"/>
              <a:t>pdf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BA80AF-81C6-1294-310C-887D1921D3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110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A7EA7-BC4C-2CE9-8272-63F17DA1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AEC9B4-6CC5-B332-D02D-D817A8CBF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C59F8A8-96D2-D9D6-DDAF-5197ED77F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C48A32-4DD7-7668-DE25-773F6107E9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0805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Sgéo</a:t>
            </a:r>
            <a:r>
              <a:rPr lang="fr-FR" dirty="0"/>
              <a:t> : </a:t>
            </a:r>
            <a:r>
              <a:rPr lang="fr-CH" dirty="0"/>
              <a:t>maquette, intégration des servitudes dans MO, système de ctrl </a:t>
            </a:r>
            <a:r>
              <a:rPr lang="fr-CH" dirty="0" err="1"/>
              <a:t>xtf</a:t>
            </a:r>
            <a:r>
              <a:rPr lang="fr-CH" dirty="0"/>
              <a:t>, dans la loi que les servitudes sont dans la MO, transformer les servitudes existantes selon le modèle de données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30FC7-C1BF-4966-8BFD-75F2E3BF6693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3606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80B7B1-0D6E-CC4F-63E5-11A0DE50F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283AED-2D2E-279B-2F26-A960F6FA8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DF0C80-44BD-6D55-8EEA-863787FA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B5CC-0568-4000-B176-F9EE9AFCC9E5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734DBE-6DE9-657D-4A24-462CE8E55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029D9A-2A77-B5E7-A2C7-B40A3D381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1615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A1617-7C91-5780-B5F7-883E30916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A0CCD4-8E88-3C30-B5A3-55B1BF6675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753EFB1-2A56-1649-59D5-FFBFFF449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2E922-7D84-491D-BAEE-40903B1F7D05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F19AB2-34F9-83E3-E255-9A61EDE85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BDF6E2-DF72-59B8-F822-9225B62BB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37279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03AF54-9E40-2CEF-E633-8E667BC90D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550CF1-6221-95B3-CDE5-83D814D6E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9DD4A7-7F9F-7E20-DCCA-E0307D21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32E-0168-4C49-86D9-228CA28C2BFE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B324EA-688D-EF9B-E4AC-D9D71125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F4BE11-6AF2-D2DC-EC6E-88958DBF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771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675A15-5B18-9817-C842-04F9D611E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D91CA6-2E78-599D-7B31-2F6B10DE0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734526-B3A5-BC19-6FB2-2CF5A779A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16E3A-0B31-424C-BAB9-958C64777CF4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60F86C-8F53-B91A-5ED8-C59AE3AD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723F0B-61E7-EC2A-B2E1-E3A14DDB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4570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3B726D-3DFA-2C4F-CFDE-E3CC8E856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46F8F45-9A58-D53F-C9B8-29145D6A3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25D06D-8913-1AB9-334A-14DC99622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A6EE-D2E9-4430-8929-94B471BDCDB7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C14D26D-7F25-56B4-4A3B-55007AE9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562D8-04D4-1552-EC26-AEA99A81E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366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2D1D8-1409-CCBF-930A-83342BE3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FD3A91-AEDE-BA1C-612B-9DE8FC285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38E9A5-2413-8BA1-45C2-05BFCB163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16301D-AF23-D1B8-3D2A-1C956356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205DC-85C2-4876-B727-C45D31D315D5}" type="datetime1">
              <a:rPr lang="fr-CH" smtClean="0"/>
              <a:t>18.04.2025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0DD020B-E5B1-4D5A-B42D-72AC2F028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D887E9-4237-741B-95DF-067F735C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3501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AA5A9C-94EE-8D3A-0D58-D3C42460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D9EC6D-D268-4A75-82AA-F1CE67775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E43BA79-7F53-9FB4-1AC8-33BEDE552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7FC882-2095-D0B6-A7BF-C29165EBB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F33E64-AADF-AD8F-E1B0-6B116D14E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CAF9E42-111B-5B75-75F7-8DF8ABBCE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179B4-09B7-4309-84A6-75AA369BC755}" type="datetime1">
              <a:rPr lang="fr-CH" smtClean="0"/>
              <a:t>18.04.2025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973848D-6EAE-62CC-6EA2-46576D22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F11301-E335-84CC-A14A-04D84D47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7610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7C189-50BD-9EFF-33EA-F9DFB1F29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E86DCB9-6D80-E166-F28F-194B96D2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FF6C6-B3D1-4DC2-B863-6642C16CFD2E}" type="datetime1">
              <a:rPr lang="fr-CH" smtClean="0"/>
              <a:t>18.04.2025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305942E-E71B-A2C5-5542-C12F2F2D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807E14-FE3B-1493-6009-45C1E3BB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348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32D604-FB7C-4E49-BCF3-7EC1F486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CAC69-5A7E-4901-9430-7F6F7768AFC1}" type="datetime1">
              <a:rPr lang="fr-CH" smtClean="0"/>
              <a:t>18.04.2025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8668FD6-1928-5422-24F7-D25751FF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A4DDDF-07B4-CBE1-F199-FCC282F0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052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E4A898-9E9B-8D25-AE62-0B2A36C0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F4AC3C-ADBA-3217-07C8-9593A0408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557320-2E5C-8319-3E21-CB586B80D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3C0918-C2E5-BDC8-7BF0-3FBEED9D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5E4F-CD5A-4E27-9C93-48BB6E71CF6D}" type="datetime1">
              <a:rPr lang="fr-CH" smtClean="0"/>
              <a:t>18.04.2025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50D893-2534-F7C0-8D24-694A6E04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63EC22-FC87-3317-D378-15E5D844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884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52A18-94C7-FC50-C557-F821D666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C99494-249D-DE6F-4860-B5308307E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F86BB3-8750-BD52-EB28-D02D079187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5946CBD-6DF2-8D0C-8205-C5BDC067C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EA664-1A5F-4B60-AD3F-D4F93EE36994}" type="datetime1">
              <a:rPr lang="fr-CH" smtClean="0"/>
              <a:t>18.04.2025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30EF69-34DB-AB73-D679-A03DB94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1966C2-A408-6E19-ADA2-2E491E13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645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4B6DDFB-15A3-5844-2965-29FB0668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9610C4-3585-6CA1-BDB8-A18E9274B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861DCE-43DC-ADA8-64A0-F6631C9F67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26045B-CED8-4056-AC1C-79F1DF704C0B}" type="datetime1">
              <a:rPr lang="fr-CH" smtClean="0"/>
              <a:t>18.04.2025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DA5934-29A4-52AF-375F-6F7F62E98C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F65783-8A88-04D5-6118-EAC4B40D2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6F6E03-4C52-4177-A5A0-A8AF3D8E683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3921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F4FE9E-2D49-8462-2E09-F7801505F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223143"/>
            <a:ext cx="10667999" cy="2538462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Plateforme simplifiée de production des assiettes de servitudes</a:t>
            </a:r>
            <a:endParaRPr lang="fr-CH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23F410-5A28-2068-8A0E-CBA382FC9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471" y="3518977"/>
            <a:ext cx="11661058" cy="3119437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Travail de </a:t>
            </a:r>
            <a:r>
              <a:rPr lang="fr-FR" dirty="0" err="1"/>
              <a:t>Bachelor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algn="l"/>
            <a:r>
              <a:rPr lang="fr-FR" sz="2000" dirty="0"/>
              <a:t>Juliette Glasson			</a:t>
            </a:r>
          </a:p>
          <a:p>
            <a:pPr algn="l"/>
            <a:r>
              <a:rPr lang="fr-FR" sz="2000" dirty="0" err="1"/>
              <a:t>Tolochenaz</a:t>
            </a:r>
            <a:r>
              <a:rPr lang="fr-FR" sz="2000" dirty="0"/>
              <a:t>, le 2 mai 2025</a:t>
            </a:r>
            <a:endParaRPr lang="fr-CH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22D600-6617-2906-7D1E-B38C979A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</a:t>
            </a:fld>
            <a:endParaRPr lang="fr-CH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6371E1-6DBD-DD53-5329-1674258E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8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26EA6-AB5C-68CC-C7EF-DA01D3B50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9BA25C-8144-CDF3-DDB0-D86E8A3B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10</a:t>
            </a:fld>
            <a:endParaRPr lang="fr-CH"/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09AC42F1-421C-60F3-31E9-EDD6BF8C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054"/>
            <a:ext cx="4473312" cy="633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9C3AF09-FA08-5A5E-4E2B-447BD666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33" y="758283"/>
            <a:ext cx="7554667" cy="534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12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DC2FC-FA61-631F-E889-D1C5F1AE0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D9623-CA14-C695-F432-C0F332C11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Aspect organisationnel</a:t>
            </a:r>
            <a:endParaRPr lang="fr-CH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ABA43168-BE52-EF79-4446-66C01B46A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D527B1-63C1-2017-D264-4FA9F172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11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D848CE-A9E5-EEE8-4D9A-627A8469C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que 8" descr="Présentation avec organigramme  avec un remplissage uni">
            <a:extLst>
              <a:ext uri="{FF2B5EF4-FFF2-40B4-BE49-F238E27FC236}">
                <a16:creationId xmlns:a16="http://schemas.microsoft.com/office/drawing/2014/main" id="{38A12375-B791-C1F0-876D-F46D10670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399" y="5028118"/>
            <a:ext cx="1260764" cy="12607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2DDF18-5215-1447-94CF-005CA702F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73310"/>
            <a:ext cx="12192000" cy="48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Aspect organisationnel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D2C6C-EFD2-8553-37C0-3EBF9539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fr-FR" dirty="0"/>
              <a:t>3 propositions de mise en œuvre 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Changement pour les géomètres</a:t>
            </a:r>
          </a:p>
          <a:p>
            <a:endParaRPr lang="fr-FR" dirty="0"/>
          </a:p>
          <a:p>
            <a:r>
              <a:rPr lang="fr-FR" dirty="0"/>
              <a:t>Plusieurs éléments à mettre en place pour le </a:t>
            </a:r>
            <a:r>
              <a:rPr lang="fr-FR" dirty="0" err="1"/>
              <a:t>Sgéo</a:t>
            </a:r>
            <a:endParaRPr lang="fr-FR" dirty="0"/>
          </a:p>
          <a:p>
            <a:endParaRPr lang="fr-FR" dirty="0"/>
          </a:p>
          <a:p>
            <a:r>
              <a:rPr lang="fr-FR" dirty="0"/>
              <a:t>Logiciel open source ou orienté web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12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que 8" descr="Présentation avec organigramme  avec un remplissage uni">
            <a:extLst>
              <a:ext uri="{FF2B5EF4-FFF2-40B4-BE49-F238E27FC236}">
                <a16:creationId xmlns:a16="http://schemas.microsoft.com/office/drawing/2014/main" id="{D05801E8-C853-344D-C894-8A07C3A01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6399" y="5028118"/>
            <a:ext cx="1260764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5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Aspect organisationnel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5D2C6C-EFD2-8553-37C0-3EBF9539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483"/>
            <a:ext cx="10515600" cy="4667250"/>
          </a:xfrm>
        </p:spPr>
        <p:txBody>
          <a:bodyPr>
            <a:normAutofit/>
          </a:bodyPr>
          <a:lstStyle/>
          <a:p>
            <a:r>
              <a:rPr lang="fr-FR" dirty="0"/>
              <a:t>XTF conservé au </a:t>
            </a:r>
            <a:r>
              <a:rPr lang="fr-FR" dirty="0" err="1"/>
              <a:t>SGéo</a:t>
            </a:r>
            <a:r>
              <a:rPr lang="fr-FR" dirty="0"/>
              <a:t> ou au RF ?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13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6E2FF161-356E-36A9-4DE1-7F18A7B4B7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491877"/>
              </p:ext>
            </p:extLst>
          </p:nvPr>
        </p:nvGraphicFramePr>
        <p:xfrm>
          <a:off x="1774723" y="2211070"/>
          <a:ext cx="864255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1732">
                  <a:extLst>
                    <a:ext uri="{9D8B030D-6E8A-4147-A177-3AD203B41FA5}">
                      <a16:colId xmlns:a16="http://schemas.microsoft.com/office/drawing/2014/main" val="4050391620"/>
                    </a:ext>
                  </a:extLst>
                </a:gridCol>
                <a:gridCol w="4310822">
                  <a:extLst>
                    <a:ext uri="{9D8B030D-6E8A-4147-A177-3AD203B41FA5}">
                      <a16:colId xmlns:a16="http://schemas.microsoft.com/office/drawing/2014/main" val="863877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Avantages </a:t>
                      </a:r>
                      <a:r>
                        <a:rPr lang="fr-FR" dirty="0" err="1"/>
                        <a:t>SGéo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Avantages RF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168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Des géodonnées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 droits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10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Doute que le RF s’en occupe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 fichier XTF est une annexe à la servitude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616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Dépôt numérique déjà actuel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Documents ont une foi juridique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838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Facilité lors de l’insertion dans la MO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Sûr que cela soit la dernière version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4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Disponible pour les recevoir et les stocker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C’est déjà le cas en Suisse allemande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87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Documents faciles de lecture sans déplacement (via INTERCAPI)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11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Garants des données du RF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927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Facilité à mettre à jour la date de l’inscription dans le fichier XTF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720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8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Aspect financier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47AF8-86E6-DE93-9CCB-E9B739EC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fr-FR" dirty="0"/>
              <a:t>Lors de la création : gain ~1 heure / servitude -&gt; économie pour le propriétaire</a:t>
            </a:r>
          </a:p>
          <a:p>
            <a:endParaRPr lang="fr-FR" dirty="0"/>
          </a:p>
          <a:p>
            <a:r>
              <a:rPr lang="fr-FR" dirty="0"/>
              <a:t>Lors de l’intégration des anciennes servitudes : utilisation de la maquette</a:t>
            </a:r>
          </a:p>
          <a:p>
            <a:endParaRPr lang="fr-FR" dirty="0"/>
          </a:p>
          <a:p>
            <a:r>
              <a:rPr lang="fr-FR" dirty="0"/>
              <a:t>Lors de l’intégration des futures servitudes : gain 30 minutes / servitude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14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que 7" descr="Banque en ligne avec un remplissage uni">
            <a:extLst>
              <a:ext uri="{FF2B5EF4-FFF2-40B4-BE49-F238E27FC236}">
                <a16:creationId xmlns:a16="http://schemas.microsoft.com/office/drawing/2014/main" id="{654F96A4-7FE6-575B-BE86-04D8F57EF2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9416" y="5087539"/>
            <a:ext cx="1177748" cy="117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911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Conclusion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A8DC5-159C-875E-E0BD-1DECAEDB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6628"/>
          </a:xfrm>
        </p:spPr>
        <p:txBody>
          <a:bodyPr>
            <a:normAutofit/>
          </a:bodyPr>
          <a:lstStyle/>
          <a:p>
            <a:r>
              <a:rPr lang="fr-FR" dirty="0"/>
              <a:t>Objectifs réalisés</a:t>
            </a:r>
          </a:p>
          <a:p>
            <a:pPr lvl="1"/>
            <a:r>
              <a:rPr lang="fr-FR" dirty="0"/>
              <a:t>Maquette fonctionnelle et simple d’utilisation</a:t>
            </a:r>
          </a:p>
          <a:p>
            <a:pPr lvl="1"/>
            <a:r>
              <a:rPr lang="fr-FR" dirty="0"/>
              <a:t>Plan accepté par le RF</a:t>
            </a:r>
          </a:p>
          <a:p>
            <a:pPr lvl="1"/>
            <a:r>
              <a:rPr lang="fr-FR" dirty="0"/>
              <a:t>Signature numérique possible techniquement</a:t>
            </a:r>
          </a:p>
          <a:p>
            <a:pPr lvl="1"/>
            <a:r>
              <a:rPr lang="fr-FR" dirty="0"/>
              <a:t>3 propositions de processus organisationnel</a:t>
            </a:r>
          </a:p>
          <a:p>
            <a:pPr lvl="1"/>
            <a:r>
              <a:rPr lang="fr-FR" dirty="0"/>
              <a:t>Plusieurs entretiens</a:t>
            </a:r>
          </a:p>
          <a:p>
            <a:endParaRPr lang="fr-FR" dirty="0"/>
          </a:p>
          <a:p>
            <a:r>
              <a:rPr lang="fr-FR" dirty="0"/>
              <a:t>Avantages : Gain de temps, financier, qualité des données</a:t>
            </a:r>
          </a:p>
          <a:p>
            <a:r>
              <a:rPr lang="fr-FR" dirty="0"/>
              <a:t>Nécessite des développements futurs (maquette et manières de travailler)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15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42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54ED965-1B15-5C7F-29F3-64C6EC4C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MERCI POUR VOTRE ECOUTE !</a:t>
            </a:r>
            <a:br>
              <a:rPr lang="fr-FR" dirty="0"/>
            </a:br>
            <a:r>
              <a:rPr lang="fr-FR" sz="6000" dirty="0"/>
              <a:t> </a:t>
            </a:r>
            <a:br>
              <a:rPr lang="fr-FR" dirty="0"/>
            </a:br>
            <a:r>
              <a:rPr lang="fr-FR" dirty="0"/>
              <a:t>DES QUESTIONS ? 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16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que 2" descr="Questions avec un remplissage uni">
            <a:extLst>
              <a:ext uri="{FF2B5EF4-FFF2-40B4-BE49-F238E27FC236}">
                <a16:creationId xmlns:a16="http://schemas.microsoft.com/office/drawing/2014/main" id="{285E63DB-7222-F9A5-8DE4-C59D48CFF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21325" y="5031509"/>
            <a:ext cx="114935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432B7B-DE6F-8FEB-EFB5-50105900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Sommaire 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FECDAA-3B7E-930C-A45F-CFDC71194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4"/>
            <a:ext cx="10515600" cy="4364652"/>
          </a:xfrm>
        </p:spPr>
        <p:txBody>
          <a:bodyPr>
            <a:normAutofit/>
          </a:bodyPr>
          <a:lstStyle/>
          <a:p>
            <a:r>
              <a:rPr lang="fr-CH" sz="3200" dirty="0"/>
              <a:t>Contexte</a:t>
            </a:r>
            <a:endParaRPr lang="fr-FR" sz="3200" dirty="0"/>
          </a:p>
          <a:p>
            <a:r>
              <a:rPr lang="fr-FR" sz="3200" dirty="0"/>
              <a:t>Objectifs</a:t>
            </a:r>
          </a:p>
          <a:p>
            <a:r>
              <a:rPr lang="fr-FR" sz="3200" dirty="0"/>
              <a:t>Présentation de la maquette</a:t>
            </a:r>
          </a:p>
          <a:p>
            <a:r>
              <a:rPr lang="fr-FR" sz="3200" dirty="0"/>
              <a:t>Aspect organisationnel</a:t>
            </a:r>
          </a:p>
          <a:p>
            <a:r>
              <a:rPr lang="fr-FR" sz="3200" dirty="0"/>
              <a:t>Aspect financier</a:t>
            </a:r>
          </a:p>
          <a:p>
            <a:r>
              <a:rPr lang="fr-CH" sz="3200" dirty="0"/>
              <a:t>Conclusion</a:t>
            </a:r>
            <a:endParaRPr lang="fr-FR" sz="3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8104D2-B46B-FC04-4ED5-C923E2E0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2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F0AC45-96D0-7A3B-E505-A35A5B3C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Graphique, logo, symbole, Police&#10;&#10;Description générée automatiquement">
            <a:extLst>
              <a:ext uri="{FF2B5EF4-FFF2-40B4-BE49-F238E27FC236}">
                <a16:creationId xmlns:a16="http://schemas.microsoft.com/office/drawing/2014/main" id="{CC14628C-1825-FB96-2E9D-FE19A0F41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26" y="2312128"/>
            <a:ext cx="3055374" cy="30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3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Contexte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A8DC5-159C-875E-E0BD-1DECAEDBA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Augmentation des servitudes en milieu urbain </a:t>
            </a:r>
          </a:p>
          <a:p>
            <a:r>
              <a:rPr lang="fr-FR" dirty="0"/>
              <a:t>Art. 732 al 2 CC : l’assiette de la servitude doit figurer sur le plan du RF</a:t>
            </a:r>
          </a:p>
          <a:p>
            <a:r>
              <a:rPr lang="fr-FR" dirty="0"/>
              <a:t>Art. 7 al 4 OMO : les cantons sont libres de traités ces assiettes dans la MO</a:t>
            </a:r>
          </a:p>
          <a:p>
            <a:r>
              <a:rPr lang="fr-FR" dirty="0"/>
              <a:t>DMAV : Nouvelle couche de la MO</a:t>
            </a:r>
          </a:p>
          <a:p>
            <a:r>
              <a:rPr lang="fr-CH" dirty="0"/>
              <a:t>Manque de clarifications, de standardisations, de collaborations</a:t>
            </a:r>
          </a:p>
          <a:p>
            <a:endParaRPr lang="fr-CH" dirty="0"/>
          </a:p>
          <a:p>
            <a:r>
              <a:rPr lang="fr-CH" dirty="0"/>
              <a:t>Fribourg possède déjà certaines servitudes dans la MO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3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89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Objectifs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5A8DC5-159C-875E-E0BD-1DECAEDBA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Réalisation d’une maquette QGIS pour saisir les assiettes de servitudes sur la MO</a:t>
            </a:r>
          </a:p>
          <a:p>
            <a:pPr lvl="1"/>
            <a:r>
              <a:rPr lang="fr-FR" dirty="0"/>
              <a:t>Plan PDF</a:t>
            </a:r>
          </a:p>
          <a:p>
            <a:pPr lvl="1"/>
            <a:r>
              <a:rPr lang="fr-FR" dirty="0"/>
              <a:t>Fichier XTF</a:t>
            </a:r>
          </a:p>
          <a:p>
            <a:pPr lvl="1"/>
            <a:r>
              <a:rPr lang="fr-FR" dirty="0"/>
              <a:t>Multi acteurs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Analyser l’introduction de la signature numérique</a:t>
            </a:r>
          </a:p>
          <a:p>
            <a:r>
              <a:rPr lang="fr-FR" dirty="0"/>
              <a:t>Analyser les différentes améliorations possibles</a:t>
            </a:r>
          </a:p>
          <a:p>
            <a:r>
              <a:rPr lang="fr-FR" dirty="0"/>
              <a:t>Analyser les perspectives : </a:t>
            </a:r>
          </a:p>
          <a:p>
            <a:pPr lvl="1"/>
            <a:r>
              <a:rPr lang="fr-FR" dirty="0"/>
              <a:t>Techniques</a:t>
            </a:r>
          </a:p>
          <a:p>
            <a:pPr lvl="1"/>
            <a:r>
              <a:rPr lang="fr-FR" dirty="0"/>
              <a:t>Organisationnelles</a:t>
            </a:r>
          </a:p>
          <a:p>
            <a:pPr lvl="1"/>
            <a:r>
              <a:rPr lang="fr-FR" dirty="0"/>
              <a:t>Financières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4</a:t>
            </a:fld>
            <a:endParaRPr lang="fr-CH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401C04E-C266-5833-E40E-5F4AF407A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5767" cy="9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que 6" descr="Mille avec un remplissage uni">
            <a:extLst>
              <a:ext uri="{FF2B5EF4-FFF2-40B4-BE49-F238E27FC236}">
                <a16:creationId xmlns:a16="http://schemas.microsoft.com/office/drawing/2014/main" id="{BAB23D44-5982-EFC9-91A7-C4C2FF7DB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8035" y="5197186"/>
            <a:ext cx="1024227" cy="102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3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F3A25-4232-DE0C-C619-98D3E37E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/>
              <a:t>Démonstration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157E18-1AF0-0118-A271-52F32EBE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F6E03-4C52-4177-A5A0-A8AF3D8E6839}" type="slidenum">
              <a:rPr lang="fr-CH" smtClean="0"/>
              <a:t>5</a:t>
            </a:fld>
            <a:endParaRPr lang="fr-CH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FA30C7B-C0D2-DFE5-1755-812F6915B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4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D21AD4-73DF-0F1C-0103-6BDDFC5D4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BBEA864-2F8A-212E-B4D8-05E5A77C0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383" y="769773"/>
            <a:ext cx="5673016" cy="53184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B18F36-B4EF-951A-88A2-6B7ADED23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60" y="1133739"/>
            <a:ext cx="5756140" cy="4590521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07310B-BF55-0DCB-E194-24397AC19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6F6E03-4C52-4177-A5A0-A8AF3D8E683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8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0908A-461A-07FB-56E5-2121063B5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B9A79C58-78E8-EF56-2569-D6EB23A49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517" y="2374399"/>
            <a:ext cx="3834916" cy="21092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D0DE25-E821-E7A7-AF33-E7B46F431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13" y="2374398"/>
            <a:ext cx="3856969" cy="212133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ADA8F59-DFD3-9634-359F-9C6047A66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8541" y="2374398"/>
            <a:ext cx="3834917" cy="2109203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C2FDA41-A465-4B30-6BB7-7C208DF9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6F6E03-4C52-4177-A5A0-A8AF3D8E683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0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1015B1-4607-11CF-540B-337F7807D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15CE5B-AF91-5EBB-879C-698DA4D3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6F6E03-4C52-4177-A5A0-A8AF3D8E683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74B910E-754A-FB88-0017-41D964C69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525"/>
            <a:ext cx="12192000" cy="64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97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83FB9F-E8AE-65CB-0C79-1124A2CD1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52AFBD3-AD5F-BB4E-AEB0-61240DB69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625" y="1583533"/>
            <a:ext cx="5291666" cy="369093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510A19B-F57E-8A9A-74A9-EA5E3CDF2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10" y="1583532"/>
            <a:ext cx="5291667" cy="3690937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ED1D75-DC53-C92F-DC6F-FFFECC4D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6F6E03-4C52-4177-A5A0-A8AF3D8E6839}" type="slidenum">
              <a:rPr lang="en-US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6330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576</Words>
  <Application>Microsoft Office PowerPoint</Application>
  <PresentationFormat>Grand écran</PresentationFormat>
  <Paragraphs>126</Paragraphs>
  <Slides>16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Thème Office</vt:lpstr>
      <vt:lpstr>Plateforme simplifiée de production des assiettes de servitudes</vt:lpstr>
      <vt:lpstr>Sommaire </vt:lpstr>
      <vt:lpstr>Contexte</vt:lpstr>
      <vt:lpstr>Objectifs</vt:lpstr>
      <vt:lpstr>Démonstration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Aspect organisationnel</vt:lpstr>
      <vt:lpstr>Aspect organisationnel</vt:lpstr>
      <vt:lpstr>Aspect organisationnel</vt:lpstr>
      <vt:lpstr>Aspect financier</vt:lpstr>
      <vt:lpstr>Conclusion</vt:lpstr>
      <vt:lpstr>MERCI POUR VOTRE ECOUTE !   DES QUESTIONS 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Glasson Juliette</dc:creator>
  <cp:lastModifiedBy>Glasson Juliette</cp:lastModifiedBy>
  <cp:revision>34</cp:revision>
  <dcterms:created xsi:type="dcterms:W3CDTF">2024-05-28T11:01:36Z</dcterms:created>
  <dcterms:modified xsi:type="dcterms:W3CDTF">2025-04-18T14:37:08Z</dcterms:modified>
</cp:coreProperties>
</file>